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252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477600" y="2057400"/>
            <a:ext cx="5895000" cy="11430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5162400" y="3429000"/>
            <a:ext cx="4210200" cy="6858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C55291E-93F3-4E71-92E9-B351A69591B3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676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1E08071-151E-4A79-BC0B-D94C897B9A3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2971800" y="2057400"/>
            <a:ext cx="61488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4910400" y="3151800"/>
            <a:ext cx="4210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899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2023-09-04T10:50:46Z</dcterms:created>
  <dc:creator/>
  <dc:description>Background design by Yun Chao Xu. Template implementation by Xin Li. 
2012/11/1</dc:description>
  <cp:keywords>Apache OpenOffice business</cp:keywords>
  <dc:language>en-US</dc:language>
  <cp:lastModifiedBy/>
  <cp:revision>1</cp:revision>
  <dc:subject>Presentation Template Design-4</dc:subject>
  <dc:title>Presentation Template Design-4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