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8232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2131200" y="2849400"/>
            <a:ext cx="5895000" cy="1143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2973600" y="4221000"/>
            <a:ext cx="4210200" cy="685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6287E7C-6EB6-4A73-8658-4BA2D8BFCFEB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6992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DC8DDD6-C3AE-480B-92F2-D4C024B32AF7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1963800" y="3029400"/>
            <a:ext cx="61488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2933280" y="4123800"/>
            <a:ext cx="4210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899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2023-09-04T10:45:14Z</dcterms:created>
  <dc:creator/>
  <dc:description>Background design by Yun Chao Xu. Template implementation by Xin Li. 
2012/11/1</dc:description>
  <cp:keywords>Apache OpenOffice business</cp:keywords>
  <dc:language>en-US</dc:language>
  <cp:lastModifiedBy/>
  <cp:revision>1</cp:revision>
  <dc:subject>Presentation Template Design-5</dc:subject>
  <dc:title>Presentation Template Design-5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