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400" cy="753984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11200" y="3317400"/>
            <a:ext cx="4590000" cy="114300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6400800" y="4689000"/>
            <a:ext cx="3195000" cy="68580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8872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94812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312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1EAD87B-EC74-4715-A84E-783F849878C5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720" y="0"/>
            <a:ext cx="10073520" cy="75438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88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947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F1BC586-E05B-411F-BB09-41B7F02FDCB3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5173200" y="3281400"/>
            <a:ext cx="43650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5839920" y="4519800"/>
            <a:ext cx="370152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899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2023-09-04T10:56:44Z</dcterms:created>
  <dc:creator/>
  <dc:description>Background design by Yun Chao Xu. Template implementation by Xin Li. 
2013/1/9</dc:description>
  <cp:keywords>Apache OpenOffice business</cp:keywords>
  <dc:language>en-US</dc:language>
  <cp:lastModifiedBy/>
  <cp:revision>1</cp:revision>
  <dc:subject>Presentation Template Design-6</dc:subject>
  <dc:title>Presentation Template Design-6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