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Layouts/slideLayout2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_rels/slideLayout24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slideLayout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2.xml" ContentType="application/vnd.openxmlformats-officedocument.presentationml.slideLayout+xml"/>
  <Override PartName="/ppt/_rels/presentation.xml.rels" ContentType="application/vnd.openxmlformats-package.relationships+xml"/>
  <Override PartName="/ppt/media/image2.jpeg" ContentType="image/jpeg"/>
  <Override PartName="/ppt/media/image1.jpeg" ContentType="image/jpeg"/>
  <Override PartName="/ppt/theme/theme2.xml" ContentType="application/vnd.openxmlformats-officedocument.theme+xml"/>
  <Override PartName="/ppt/theme/theme1.xml" ContentType="application/vnd.openxmlformats-officedocument.theme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</p:sldIdLst>
  <p:sldSz cx="10080625" cy="7559675"/>
  <p:notesSz cx="7772400" cy="100584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Impact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subTitle"/>
          </p:nvPr>
        </p:nvSpPr>
        <p:spPr>
          <a:xfrm>
            <a:off x="504000" y="2273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Impact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Impact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Impact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Impact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Impact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Impact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subTitle"/>
          </p:nvPr>
        </p:nvSpPr>
        <p:spPr>
          <a:xfrm>
            <a:off x="504000" y="805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Impact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Impact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504000" y="4563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Impact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Impact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Impact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Impact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Impact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5152680" y="4563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Impact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Impact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Impact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Impact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 type="body"/>
          </p:nvPr>
        </p:nvSpPr>
        <p:spPr>
          <a:xfrm>
            <a:off x="504000" y="4563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Impact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Impact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Impact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504000" y="4563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Impact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Impact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Impact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Impact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5152680" y="4563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Impact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4563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Impact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Impact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Impact"/>
            </a:endParaRPr>
          </a:p>
        </p:txBody>
      </p:sp>
      <p:sp>
        <p:nvSpPr>
          <p:cNvPr id="38" name="PlaceHolder 3"/>
          <p:cNvSpPr>
            <a:spLocks noGrp="1"/>
          </p:cNvSpPr>
          <p:nvPr>
            <p:ph type="body"/>
          </p:nvPr>
        </p:nvSpPr>
        <p:spPr>
          <a:xfrm>
            <a:off x="3571200" y="2273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Impact"/>
            </a:endParaRPr>
          </a:p>
        </p:txBody>
      </p:sp>
      <p:sp>
        <p:nvSpPr>
          <p:cNvPr id="39" name="PlaceHolder 4"/>
          <p:cNvSpPr>
            <a:spLocks noGrp="1"/>
          </p:cNvSpPr>
          <p:nvPr>
            <p:ph type="body"/>
          </p:nvPr>
        </p:nvSpPr>
        <p:spPr>
          <a:xfrm>
            <a:off x="6638040" y="2273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Impact"/>
            </a:endParaRPr>
          </a:p>
        </p:txBody>
      </p:sp>
      <p:sp>
        <p:nvSpPr>
          <p:cNvPr id="40" name="PlaceHolder 5"/>
          <p:cNvSpPr>
            <a:spLocks noGrp="1"/>
          </p:cNvSpPr>
          <p:nvPr>
            <p:ph type="body"/>
          </p:nvPr>
        </p:nvSpPr>
        <p:spPr>
          <a:xfrm>
            <a:off x="6638040" y="4563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Impact"/>
            </a:endParaRPr>
          </a:p>
        </p:txBody>
      </p:sp>
      <p:sp>
        <p:nvSpPr>
          <p:cNvPr id="41" name="PlaceHolder 6"/>
          <p:cNvSpPr>
            <a:spLocks noGrp="1"/>
          </p:cNvSpPr>
          <p:nvPr>
            <p:ph type="body"/>
          </p:nvPr>
        </p:nvSpPr>
        <p:spPr>
          <a:xfrm>
            <a:off x="3571200" y="4563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Impact"/>
            </a:endParaRPr>
          </a:p>
        </p:txBody>
      </p:sp>
      <p:sp>
        <p:nvSpPr>
          <p:cNvPr id="42" name="PlaceHolder 7"/>
          <p:cNvSpPr>
            <a:spLocks noGrp="1"/>
          </p:cNvSpPr>
          <p:nvPr>
            <p:ph type="body"/>
          </p:nvPr>
        </p:nvSpPr>
        <p:spPr>
          <a:xfrm>
            <a:off x="504000" y="4563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Impact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Impact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subTitle"/>
          </p:nvPr>
        </p:nvSpPr>
        <p:spPr>
          <a:xfrm>
            <a:off x="504000" y="2273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Impact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Impact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Impact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Impact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Impact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Impact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subTitle"/>
          </p:nvPr>
        </p:nvSpPr>
        <p:spPr>
          <a:xfrm>
            <a:off x="504000" y="805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Impact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Impact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 type="body"/>
          </p:nvPr>
        </p:nvSpPr>
        <p:spPr>
          <a:xfrm>
            <a:off x="504000" y="4563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Impact"/>
            </a:endParaRPr>
          </a:p>
        </p:txBody>
      </p:sp>
      <p:sp>
        <p:nvSpPr>
          <p:cNvPr id="61" name="PlaceHolder 4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Impact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Impact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Impact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Impact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5152680" y="4563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Impact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Impact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Impact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Impact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body"/>
          </p:nvPr>
        </p:nvSpPr>
        <p:spPr>
          <a:xfrm>
            <a:off x="504000" y="4563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Impact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Impact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Impact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504000" y="4563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Impact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Impact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Impact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Impact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 type="body"/>
          </p:nvPr>
        </p:nvSpPr>
        <p:spPr>
          <a:xfrm>
            <a:off x="5152680" y="4563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Impact"/>
            </a:endParaRPr>
          </a:p>
        </p:txBody>
      </p:sp>
      <p:sp>
        <p:nvSpPr>
          <p:cNvPr id="77" name="PlaceHolder 5"/>
          <p:cNvSpPr>
            <a:spLocks noGrp="1"/>
          </p:cNvSpPr>
          <p:nvPr>
            <p:ph type="body"/>
          </p:nvPr>
        </p:nvSpPr>
        <p:spPr>
          <a:xfrm>
            <a:off x="504000" y="4563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Impact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Impact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Impact"/>
            </a:endParaRPr>
          </a:p>
        </p:txBody>
      </p:sp>
      <p:sp>
        <p:nvSpPr>
          <p:cNvPr id="80" name="PlaceHolder 3"/>
          <p:cNvSpPr>
            <a:spLocks noGrp="1"/>
          </p:cNvSpPr>
          <p:nvPr>
            <p:ph type="body"/>
          </p:nvPr>
        </p:nvSpPr>
        <p:spPr>
          <a:xfrm>
            <a:off x="3571200" y="2273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Impact"/>
            </a:endParaRPr>
          </a:p>
        </p:txBody>
      </p:sp>
      <p:sp>
        <p:nvSpPr>
          <p:cNvPr id="81" name="PlaceHolder 4"/>
          <p:cNvSpPr>
            <a:spLocks noGrp="1"/>
          </p:cNvSpPr>
          <p:nvPr>
            <p:ph type="body"/>
          </p:nvPr>
        </p:nvSpPr>
        <p:spPr>
          <a:xfrm>
            <a:off x="6638040" y="2273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Impact"/>
            </a:endParaRPr>
          </a:p>
        </p:txBody>
      </p:sp>
      <p:sp>
        <p:nvSpPr>
          <p:cNvPr id="82" name="PlaceHolder 5"/>
          <p:cNvSpPr>
            <a:spLocks noGrp="1"/>
          </p:cNvSpPr>
          <p:nvPr>
            <p:ph type="body"/>
          </p:nvPr>
        </p:nvSpPr>
        <p:spPr>
          <a:xfrm>
            <a:off x="6638040" y="4563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Impact"/>
            </a:endParaRPr>
          </a:p>
        </p:txBody>
      </p:sp>
      <p:sp>
        <p:nvSpPr>
          <p:cNvPr id="83" name="PlaceHolder 6"/>
          <p:cNvSpPr>
            <a:spLocks noGrp="1"/>
          </p:cNvSpPr>
          <p:nvPr>
            <p:ph type="body"/>
          </p:nvPr>
        </p:nvSpPr>
        <p:spPr>
          <a:xfrm>
            <a:off x="3571200" y="4563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Impact"/>
            </a:endParaRPr>
          </a:p>
        </p:txBody>
      </p:sp>
      <p:sp>
        <p:nvSpPr>
          <p:cNvPr id="84" name="PlaceHolder 7"/>
          <p:cNvSpPr>
            <a:spLocks noGrp="1"/>
          </p:cNvSpPr>
          <p:nvPr>
            <p:ph type="body"/>
          </p:nvPr>
        </p:nvSpPr>
        <p:spPr>
          <a:xfrm>
            <a:off x="504000" y="4563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Impact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2.jpe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" descr=""/>
          <p:cNvPicPr/>
          <p:nvPr/>
        </p:nvPicPr>
        <p:blipFill>
          <a:blip r:embed="rId2"/>
          <a:stretch/>
        </p:blipFill>
        <p:spPr>
          <a:xfrm>
            <a:off x="0" y="16200"/>
            <a:ext cx="10080000" cy="7570080"/>
          </a:xfrm>
          <a:prstGeom prst="rect">
            <a:avLst/>
          </a:prstGeom>
          <a:ln w="21600">
            <a:noFill/>
          </a:ln>
        </p:spPr>
      </p:pic>
      <p:sp>
        <p:nvSpPr>
          <p:cNvPr id="1" name="PlaceHolder 1"/>
          <p:cNvSpPr>
            <a:spLocks noGrp="1"/>
          </p:cNvSpPr>
          <p:nvPr>
            <p:ph type="title"/>
          </p:nvPr>
        </p:nvSpPr>
        <p:spPr>
          <a:xfrm>
            <a:off x="5011200" y="3317400"/>
            <a:ext cx="5895000" cy="1143000"/>
          </a:xfrm>
          <a:prstGeom prst="rect">
            <a:avLst/>
          </a:prstGeom>
        </p:spPr>
        <p:txBody>
          <a:bodyPr lIns="0" rIns="0" tIns="0" bIns="0" anchor="ctr"/>
          <a:p>
            <a:r>
              <a:rPr b="0" lang="en-US" sz="4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Impact"/>
              </a:rPr>
              <a:t>Click to edit the title text format</a:t>
            </a:r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Impact"/>
            </a:endParaRPr>
          </a:p>
        </p:txBody>
      </p:sp>
      <p:sp>
        <p:nvSpPr>
          <p:cNvPr id="2" name="PlaceHolder 2"/>
          <p:cNvSpPr>
            <a:spLocks noGrp="1"/>
          </p:cNvSpPr>
          <p:nvPr>
            <p:ph type="subTitle"/>
          </p:nvPr>
        </p:nvSpPr>
        <p:spPr>
          <a:xfrm>
            <a:off x="5025600" y="4689000"/>
            <a:ext cx="4210200" cy="685800"/>
          </a:xfrm>
          <a:prstGeom prst="rect">
            <a:avLst/>
          </a:prstGeom>
        </p:spPr>
        <p:txBody>
          <a:bodyPr lIns="0" rIns="0" tIns="0" bIns="0" anchor="ctr"/>
          <a:p>
            <a:r>
              <a:rPr b="0" lang="en-US" sz="3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Impact"/>
              </a:rPr>
              <a:t>Click to add Text</a:t>
            </a:r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Impact"/>
            </a:endParaRPr>
          </a:p>
        </p:txBody>
      </p:sp>
      <p:sp>
        <p:nvSpPr>
          <p:cNvPr id="3" name="PlaceHolder 3"/>
          <p:cNvSpPr>
            <a:spLocks noGrp="1"/>
          </p:cNvSpPr>
          <p:nvPr>
            <p:ph type="dt"/>
          </p:nvPr>
        </p:nvSpPr>
        <p:spPr>
          <a:xfrm>
            <a:off x="288720" y="6995160"/>
            <a:ext cx="167760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&lt;date/time&gt;</a:t>
            </a:r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4" name="PlaceHolder 4"/>
          <p:cNvSpPr>
            <a:spLocks noGrp="1"/>
          </p:cNvSpPr>
          <p:nvPr>
            <p:ph type="ftr"/>
          </p:nvPr>
        </p:nvSpPr>
        <p:spPr>
          <a:xfrm>
            <a:off x="3948120" y="6995160"/>
            <a:ext cx="20232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&lt;footer&gt;</a:t>
            </a:r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5" name="PlaceHolder 5"/>
          <p:cNvSpPr>
            <a:spLocks noGrp="1"/>
          </p:cNvSpPr>
          <p:nvPr>
            <p:ph type="sldNum"/>
          </p:nvPr>
        </p:nvSpPr>
        <p:spPr>
          <a:xfrm>
            <a:off x="7953120" y="6995160"/>
            <a:ext cx="180324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BA580C2A-DF19-4273-B80E-C87DD08CEC0F}" type="slidenum"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6" name="PlaceHolder 6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" descr=""/>
          <p:cNvPicPr/>
          <p:nvPr/>
        </p:nvPicPr>
        <p:blipFill>
          <a:blip r:embed="rId2"/>
          <a:stretch/>
        </p:blipFill>
        <p:spPr>
          <a:xfrm>
            <a:off x="14760" y="0"/>
            <a:ext cx="10066680" cy="7560000"/>
          </a:xfrm>
          <a:prstGeom prst="rect">
            <a:avLst/>
          </a:prstGeom>
          <a:ln w="21600">
            <a:noFill/>
          </a:ln>
        </p:spPr>
      </p:pic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Impact"/>
              </a:rPr>
              <a:t>Click to edit the title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Impact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Impact"/>
              </a:rPr>
              <a:t>Click to edit the outline text format</a:t>
            </a:r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Impact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Impact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Impact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Impact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Impact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Impact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Impact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Impact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Impact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Impact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Impact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Impact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Impact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dt"/>
          </p:nvPr>
        </p:nvSpPr>
        <p:spPr>
          <a:xfrm>
            <a:off x="288360" y="6995160"/>
            <a:ext cx="167760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&lt;date/time&gt;</a:t>
            </a:r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47" name="PlaceHolder 4"/>
          <p:cNvSpPr>
            <a:spLocks noGrp="1"/>
          </p:cNvSpPr>
          <p:nvPr>
            <p:ph type="ftr"/>
          </p:nvPr>
        </p:nvSpPr>
        <p:spPr>
          <a:xfrm>
            <a:off x="3947760" y="6995160"/>
            <a:ext cx="20232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&lt;footer&gt;</a:t>
            </a:r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48" name="PlaceHolder 5"/>
          <p:cNvSpPr>
            <a:spLocks noGrp="1"/>
          </p:cNvSpPr>
          <p:nvPr>
            <p:ph type="sldNum"/>
          </p:nvPr>
        </p:nvSpPr>
        <p:spPr>
          <a:xfrm>
            <a:off x="7952760" y="6995160"/>
            <a:ext cx="180324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6C454051-10D8-4DA0-A847-C62B23C2D180}" type="slidenum"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&lt;number&gt;</a:t>
            </a:fld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TextShape 1"/>
          <p:cNvSpPr txBox="1"/>
          <p:nvPr/>
        </p:nvSpPr>
        <p:spPr>
          <a:xfrm>
            <a:off x="5275800" y="3425400"/>
            <a:ext cx="4554000" cy="914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Impact"/>
            </a:endParaRPr>
          </a:p>
        </p:txBody>
      </p:sp>
      <p:sp>
        <p:nvSpPr>
          <p:cNvPr id="86" name="TextShape 2"/>
          <p:cNvSpPr txBox="1"/>
          <p:nvPr/>
        </p:nvSpPr>
        <p:spPr>
          <a:xfrm>
            <a:off x="5299920" y="4519800"/>
            <a:ext cx="3701520" cy="685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Impact"/>
            </a:endParaRPr>
          </a:p>
        </p:txBody>
      </p:sp>
    </p:spTree>
  </p:cSld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TextShape 1"/>
          <p:cNvSpPr txBox="1"/>
          <p:nvPr/>
        </p:nvSpPr>
        <p:spPr>
          <a:xfrm>
            <a:off x="504000" y="850320"/>
            <a:ext cx="9071640" cy="117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Impact"/>
            </a:endParaRPr>
          </a:p>
        </p:txBody>
      </p:sp>
      <p:sp>
        <p:nvSpPr>
          <p:cNvPr id="88" name="TextShape 2"/>
          <p:cNvSpPr txBox="1"/>
          <p:nvPr/>
        </p:nvSpPr>
        <p:spPr>
          <a:xfrm>
            <a:off x="504000" y="2273040"/>
            <a:ext cx="9071640" cy="3899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Impact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2023-09-04T11:02:42Z</dcterms:created>
  <dc:creator/>
  <dc:description>Background design by Yun Chao Xu. Template implementation by Xin Li. 
2013/1/9</dc:description>
  <cp:keywords>Apache OpenOffice business</cp:keywords>
  <dc:language>en-US</dc:language>
  <cp:lastModifiedBy/>
  <cp:revision>1</cp:revision>
  <dc:subject>Presentation Template Design-7</dc:subject>
  <dc:title>Presentation Template Design-7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icense">
    <vt:lpwstr>&lt;a href="http://templates.services.openoffice.org/bsd-license"&gt;BSD&lt;/a&gt; </vt:lpwstr>
  </property>
</Properties>
</file>