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079640" cy="755964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771000" y="2023200"/>
            <a:ext cx="56430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Arial Unicode MS"/>
              </a:rPr>
              <a:t>Click to edit the title text format</a:t>
            </a:r>
            <a:endParaRPr b="0" lang="en-US" sz="44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Arial Unicode MS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3771000" y="3394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add Text</a:t>
            </a:r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2DB47FC-0D7E-4B19-BFDC-7C6CEC3448D8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058040" cy="754344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edit the title text format</a:t>
            </a:r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edit the outline text format</a:t>
            </a:r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Second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Third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Fourth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Fifth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Sixth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Seventh Outline Level</a:t>
            </a:r>
            <a:endParaRPr b="0" lang="en-US" sz="18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000DFA5-349E-4AA7-8159-D4452B475100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771000" y="2023200"/>
            <a:ext cx="56430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Arial Unicode MS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790800" y="3502440"/>
            <a:ext cx="421020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ff9900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2023-09-04T10:57:12Z</dcterms:created>
  <dc:creator/>
  <dc:description>Background design by Yun Chao Xu. Template implementation by Xin Li. 
2013/1/9</dc:description>
  <cp:keywords>Apache OpenOffice business</cp:keywords>
  <dc:language>en-US</dc:language>
  <cp:lastModifiedBy/>
  <cp:revision>1</cp:revision>
  <dc:subject>Presentation Template Design-8</dc:subject>
  <dc:title>Presentation Template Design-8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