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360" y="360"/>
            <a:ext cx="10058040" cy="754344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3477600" y="2482200"/>
            <a:ext cx="5643000" cy="135396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4910400" y="3853800"/>
            <a:ext cx="4210200" cy="84060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FAB83B0-10B8-4DE6-9A5B-7DDB050D247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360"/>
            <a:ext cx="10073160" cy="754344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3399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Click to edit the title text format</a:t>
            </a:r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Second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Third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Fourth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Fifth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Sixth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Seventh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85C241C-ABE6-4E6C-BC1F-BB847A8EDD5D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825000" y="2851200"/>
            <a:ext cx="5643000" cy="1093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257800" y="4150800"/>
            <a:ext cx="4210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2023-09-04T11:03:10Z</dcterms:created>
  <dc:creator/>
  <dc:description>Background design by Yun Chao Xu. Template implementation by Xin Li. 
2013/1/9</dc:description>
  <cp:keywords>Apache OpenOffice business</cp:keywords>
  <dc:language>en-US</dc:language>
  <cp:lastModifiedBy/>
  <cp:revision>1</cp:revision>
  <dc:subject>Presentation Template Design-9</dc:subject>
  <dc:title>Presentation Template Design-9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