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375080"/>
            <a:ext cx="2920680" cy="23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F648966-CFA9-4F1C-8CF5-0C4872A40A55}" type="slidenum"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0"/>
            <a:ext cx="10080000" cy="1260000"/>
          </a:xfrm>
          <a:prstGeom prst="rect">
            <a:avLst/>
          </a:prstGeom>
          <a:gradFill>
            <a:gsLst>
              <a:gs pos="0">
                <a:srgbClr val="ff6309"/>
              </a:gs>
              <a:gs pos="100000">
                <a:srgbClr val="ffb515"/>
              </a:gs>
            </a:gsLst>
            <a:lin ang="5400000"/>
          </a:gradFill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CustomShape 2"/>
          <p:cNvSpPr/>
          <p:nvPr/>
        </p:nvSpPr>
        <p:spPr>
          <a:xfrm>
            <a:off x="0" y="7200000"/>
            <a:ext cx="10080000" cy="360000"/>
          </a:xfrm>
          <a:prstGeom prst="rect">
            <a:avLst/>
          </a:prstGeom>
          <a:gradFill>
            <a:gsLst>
              <a:gs pos="0">
                <a:srgbClr val="ff6309"/>
              </a:gs>
              <a:gs pos="100000">
                <a:srgbClr val="ffb515"/>
              </a:gs>
            </a:gsLst>
            <a:lin ang="5400000"/>
          </a:gradFill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5580000" y="0"/>
            <a:ext cx="4500000" cy="132444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2023-09-04T06:56:05Z</dcterms:created>
  <dc:creator/>
  <dc:description>Just a simple template for any presentations about Ubuntu.</dc:description>
  <cp:keywords>Ubuntu Presentation</cp:keywords>
  <dc:language>en-US</dc:language>
  <cp:lastModifiedBy/>
  <cp:revision>1</cp:revision>
  <dc:subject>Ubuntu</dc:subject>
  <dc:title>Ubuntu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Free</vt:lpwstr>
  </property>
</Properties>
</file>