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ccb15c"/>
            </a:solidFill>
            <a:ln w="54000">
              <a:solidFill>
                <a:srgbClr val="ccb15c"/>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7a563a"/>
            </a:solidFill>
            <a:ln w="54000">
              <a:solidFill>
                <a:srgbClr val="7a563a"/>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8121324"/>
        <c:axId val="72021140"/>
      </c:scatterChart>
      <c:valAx>
        <c:axId val="8121324"/>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72021140"/>
        <c:crossesAt val="0"/>
        <c:crossBetween val="midCat"/>
        <c:majorUnit val="2"/>
        <c:minorUnit val="1"/>
      </c:valAx>
      <c:valAx>
        <c:axId val="72021140"/>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8121324"/>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935F528F-7511-406F-8834-38E5EEBD57BA}"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544320"/>
            <a:ext cx="9071640" cy="117216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32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gn="just">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gn="just">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079000" y="1941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7a56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5198040" y="1925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7a56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070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ccb15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5202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ccb15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3701520" y="5164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fcd253"/>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112760" y="1895400"/>
            <a:ext cx="5604840" cy="4561200"/>
          </a:xfrm>
          <a:custGeom>
            <a:avLst/>
            <a:gdLst/>
            <a:ahLst/>
            <a:rect l="0" t="0" r="r" b="b"/>
            <a:pathLst>
              <a:path w="15571" h="12672">
                <a:moveTo>
                  <a:pt x="7785" y="0"/>
                </a:moveTo>
                <a:lnTo>
                  <a:pt x="15570" y="12671"/>
                </a:lnTo>
                <a:lnTo>
                  <a:pt x="0" y="12671"/>
                </a:lnTo>
                <a:lnTo>
                  <a:pt x="7785" y="0"/>
                </a:lnTo>
              </a:path>
            </a:pathLst>
          </a:custGeom>
          <a:solidFill>
            <a:srgbClr val="7a563a"/>
          </a:solidFill>
          <a:ln>
            <a:noFill/>
          </a:ln>
        </p:spPr>
        <p:style>
          <a:lnRef idx="0"/>
          <a:fillRef idx="0"/>
          <a:effectRef idx="0"/>
          <a:fontRef idx="minor"/>
        </p:style>
      </p:sp>
      <p:sp>
        <p:nvSpPr>
          <p:cNvPr id="53" name="CustomShape 2"/>
          <p:cNvSpPr/>
          <p:nvPr/>
        </p:nvSpPr>
        <p:spPr>
          <a:xfrm>
            <a:off x="3844800" y="219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b15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3844800" y="356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b15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3844800" y="493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b15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7a563a"/>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ccb15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fcd253"/>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ccb15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011120" y="223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7a563a"/>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2306160" y="357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ccb15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6613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fcd253"/>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021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fcd253"/>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1393200" y="510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fcd253"/>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4435200" y="316872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2432880" y="3168720"/>
            <a:ext cx="2635200" cy="1937520"/>
          </a:xfrm>
          <a:prstGeom prst="bentConnector3">
            <a:avLst/>
          </a:prstGeom>
          <a:ln>
            <a:solidFill>
              <a:srgbClr val="000000"/>
            </a:solidFill>
          </a:ln>
        </p:spPr>
      </p:cxnSp>
      <p:cxnSp>
        <p:nvCxnSpPr>
          <p:cNvPr id="73" name="Line 8"/>
          <p:cNvCxnSpPr>
            <a:stCxn id="66" idx="2"/>
            <a:endCxn id="68" idx="0"/>
          </p:cNvCxnSpPr>
          <p:nvPr/>
        </p:nvCxnSpPr>
        <p:spPr>
          <a:xfrm>
            <a:off x="5067720" y="316872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060880" y="3168720"/>
            <a:ext cx="7200" cy="1937160"/>
          </a:xfrm>
          <a:prstGeom prst="bentConnector3">
            <a:avLst/>
          </a:prstGeom>
          <a:ln>
            <a:solidFill>
              <a:srgbClr val="000000"/>
            </a:solidFill>
          </a:ln>
        </p:spPr>
      </p:cxnSp>
      <p:sp>
        <p:nvSpPr>
          <p:cNvPr id="75" name="TextShape 10"/>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TextShape 1"/>
          <p:cNvSpPr txBox="1"/>
          <p:nvPr/>
        </p:nvSpPr>
        <p:spPr>
          <a:xfrm>
            <a:off x="288360" y="2599200"/>
            <a:ext cx="5636160" cy="353880"/>
          </a:xfrm>
          <a:prstGeom prst="rect">
            <a:avLst/>
          </a:prstGeom>
          <a:noFill/>
          <a:ln>
            <a:noFill/>
          </a:ln>
        </p:spPr>
        <p:txBody>
          <a:bodyPr lIns="90000" rIns="90000" tIns="45000" bIns="45000"/>
          <a:p>
            <a:pPr marL="432000" indent="-216000">
              <a:lnSpc>
                <a:spcPct val="200000"/>
              </a:lnSpc>
            </a:pPr>
            <a:r>
              <a:rPr b="1" lang="en-US" sz="1800" spc="-1" strike="noStrike">
                <a:solidFill>
                  <a:srgbClr val="000000"/>
                </a:solidFill>
                <a:uFill>
                  <a:solidFill>
                    <a:srgbClr val="ffffff"/>
                  </a:solidFill>
                </a:uFill>
                <a:latin typeface="Arial"/>
              </a:rPr>
              <a:t>1. Enter your own text here</a:t>
            </a:r>
            <a:endParaRPr b="0" lang="en-US" sz="1800" spc="-1" strike="noStrike">
              <a:solidFill>
                <a:srgbClr val="000000"/>
              </a:solidFill>
              <a:uFill>
                <a:solidFill>
                  <a:srgbClr val="ffffff"/>
                </a:solidFill>
              </a:uFill>
              <a:latin typeface="Arial"/>
            </a:endParaRPr>
          </a:p>
        </p:txBody>
      </p:sp>
      <p:sp>
        <p:nvSpPr>
          <p:cNvPr id="77" name="TextShape 2"/>
          <p:cNvSpPr txBox="1"/>
          <p:nvPr/>
        </p:nvSpPr>
        <p:spPr>
          <a:xfrm>
            <a:off x="300240" y="3335400"/>
            <a:ext cx="5082480" cy="353880"/>
          </a:xfrm>
          <a:prstGeom prst="rect">
            <a:avLst/>
          </a:prstGeom>
          <a:noFill/>
          <a:ln>
            <a:noFill/>
          </a:ln>
        </p:spPr>
        <p:txBody>
          <a:bodyPr lIns="90000" rIns="90000" tIns="45000" bIns="45000"/>
          <a:p>
            <a:pPr marL="432000" indent="-216000">
              <a:lnSpc>
                <a:spcPct val="200000"/>
              </a:lnSpc>
            </a:pPr>
            <a:r>
              <a:rPr b="1" lang="en-US" sz="1800" spc="-1" strike="noStrike">
                <a:solidFill>
                  <a:srgbClr val="000000"/>
                </a:solidFill>
                <a:uFill>
                  <a:solidFill>
                    <a:srgbClr val="ffffff"/>
                  </a:solidFill>
                </a:uFill>
                <a:latin typeface="Arial"/>
              </a:rPr>
              <a:t>2. Enter your own text here</a:t>
            </a:r>
            <a:endParaRPr b="0" lang="en-US" sz="1800" spc="-1" strike="noStrike">
              <a:solidFill>
                <a:srgbClr val="000000"/>
              </a:solidFill>
              <a:uFill>
                <a:solidFill>
                  <a:srgbClr val="ffffff"/>
                </a:solidFill>
              </a:uFill>
              <a:latin typeface="Arial"/>
            </a:endParaRPr>
          </a:p>
        </p:txBody>
      </p:sp>
      <p:sp>
        <p:nvSpPr>
          <p:cNvPr id="78" name="TextShape 3"/>
          <p:cNvSpPr txBox="1"/>
          <p:nvPr/>
        </p:nvSpPr>
        <p:spPr>
          <a:xfrm>
            <a:off x="332640" y="4125240"/>
            <a:ext cx="5398200" cy="353880"/>
          </a:xfrm>
          <a:prstGeom prst="rect">
            <a:avLst/>
          </a:prstGeom>
          <a:noFill/>
          <a:ln>
            <a:noFill/>
          </a:ln>
        </p:spPr>
        <p:txBody>
          <a:bodyPr lIns="90000" rIns="90000" tIns="45000" bIns="45000"/>
          <a:p>
            <a:pPr marL="432000" indent="-216000">
              <a:lnSpc>
                <a:spcPct val="200000"/>
              </a:lnSpc>
            </a:pPr>
            <a:r>
              <a:rPr b="1" lang="en-US" sz="1800" spc="-1" strike="noStrike">
                <a:solidFill>
                  <a:srgbClr val="000000"/>
                </a:solidFill>
                <a:uFill>
                  <a:solidFill>
                    <a:srgbClr val="ffffff"/>
                  </a:solidFill>
                </a:uFill>
                <a:latin typeface="Arial"/>
              </a:rPr>
              <a:t>3. Enter your own text here</a:t>
            </a:r>
            <a:endParaRPr b="0" lang="en-US" sz="1800" spc="-1" strike="noStrike">
              <a:solidFill>
                <a:srgbClr val="000000"/>
              </a:solidFill>
              <a:uFill>
                <a:solidFill>
                  <a:srgbClr val="ffffff"/>
                </a:solidFill>
              </a:uFill>
              <a:latin typeface="Arial"/>
            </a:endParaRPr>
          </a:p>
        </p:txBody>
      </p:sp>
      <p:sp>
        <p:nvSpPr>
          <p:cNvPr id="79" name="Line 4"/>
          <p:cNvSpPr/>
          <p:nvPr/>
        </p:nvSpPr>
        <p:spPr>
          <a:xfrm>
            <a:off x="624240" y="3014640"/>
            <a:ext cx="5492520" cy="0"/>
          </a:xfrm>
          <a:prstGeom prst="line">
            <a:avLst/>
          </a:prstGeom>
          <a:ln>
            <a:solidFill>
              <a:srgbClr val="000000"/>
            </a:solidFill>
          </a:ln>
        </p:spPr>
        <p:style>
          <a:lnRef idx="0"/>
          <a:fillRef idx="0"/>
          <a:effectRef idx="0"/>
          <a:fontRef idx="minor"/>
        </p:style>
      </p:sp>
      <p:sp>
        <p:nvSpPr>
          <p:cNvPr id="80" name="Line 5"/>
          <p:cNvSpPr/>
          <p:nvPr/>
        </p:nvSpPr>
        <p:spPr>
          <a:xfrm>
            <a:off x="611280" y="3768120"/>
            <a:ext cx="4957200" cy="0"/>
          </a:xfrm>
          <a:prstGeom prst="line">
            <a:avLst/>
          </a:prstGeom>
          <a:ln>
            <a:solidFill>
              <a:srgbClr val="000000"/>
            </a:solidFill>
          </a:ln>
        </p:spPr>
        <p:style>
          <a:lnRef idx="0"/>
          <a:fillRef idx="0"/>
          <a:effectRef idx="0"/>
          <a:fontRef idx="minor"/>
        </p:style>
      </p:sp>
      <p:sp>
        <p:nvSpPr>
          <p:cNvPr id="81" name="Line 6"/>
          <p:cNvSpPr/>
          <p:nvPr/>
        </p:nvSpPr>
        <p:spPr>
          <a:xfrm>
            <a:off x="640080" y="4566240"/>
            <a:ext cx="4635360" cy="0"/>
          </a:xfrm>
          <a:prstGeom prst="line">
            <a:avLst/>
          </a:prstGeom>
          <a:ln>
            <a:solidFill>
              <a:srgbClr val="000000"/>
            </a:solidFill>
          </a:ln>
        </p:spPr>
        <p:style>
          <a:lnRef idx="0"/>
          <a:fillRef idx="0"/>
          <a:effectRef idx="0"/>
          <a:fontRef idx="minor"/>
        </p:style>
      </p:sp>
      <p:sp>
        <p:nvSpPr>
          <p:cNvPr id="82" name="Line 7"/>
          <p:cNvSpPr/>
          <p:nvPr/>
        </p:nvSpPr>
        <p:spPr>
          <a:xfrm>
            <a:off x="644400" y="5376600"/>
            <a:ext cx="4333680" cy="0"/>
          </a:xfrm>
          <a:prstGeom prst="line">
            <a:avLst/>
          </a:prstGeom>
          <a:ln>
            <a:solidFill>
              <a:srgbClr val="000000"/>
            </a:solidFill>
          </a:ln>
        </p:spPr>
        <p:style>
          <a:lnRef idx="0"/>
          <a:fillRef idx="0"/>
          <a:effectRef idx="0"/>
          <a:fontRef idx="minor"/>
        </p:style>
      </p:sp>
      <p:sp>
        <p:nvSpPr>
          <p:cNvPr id="83" name="Line 8"/>
          <p:cNvSpPr/>
          <p:nvPr/>
        </p:nvSpPr>
        <p:spPr>
          <a:xfrm flipH="1" flipV="1">
            <a:off x="7811280" y="2054880"/>
            <a:ext cx="1395720" cy="2499840"/>
          </a:xfrm>
          <a:prstGeom prst="line">
            <a:avLst/>
          </a:prstGeom>
          <a:ln>
            <a:solidFill>
              <a:srgbClr val="000000"/>
            </a:solidFill>
            <a:custDash/>
            <a:tailEnd len="med" type="triangle" w="med"/>
          </a:ln>
        </p:spPr>
        <p:style>
          <a:lnRef idx="0"/>
          <a:fillRef idx="0"/>
          <a:effectRef idx="0"/>
          <a:fontRef idx="minor"/>
        </p:style>
      </p:sp>
      <p:sp>
        <p:nvSpPr>
          <p:cNvPr id="84" name="TextShape 9"/>
          <p:cNvSpPr txBox="1"/>
          <p:nvPr/>
        </p:nvSpPr>
        <p:spPr>
          <a:xfrm rot="3654600">
            <a:off x="7394040" y="3086640"/>
            <a:ext cx="2718360" cy="40320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ea typeface="方正宋体"/>
              </a:rPr>
              <a:t>Enter your all text here</a:t>
            </a:r>
            <a:endParaRPr b="0" lang="en-US" sz="1800" spc="-1" strike="noStrike">
              <a:solidFill>
                <a:srgbClr val="000000"/>
              </a:solidFill>
              <a:uFill>
                <a:solidFill>
                  <a:srgbClr val="ffffff"/>
                </a:solidFill>
              </a:uFill>
              <a:latin typeface="Arial"/>
            </a:endParaRPr>
          </a:p>
        </p:txBody>
      </p:sp>
      <p:sp>
        <p:nvSpPr>
          <p:cNvPr id="85" name="TextShape 10"/>
          <p:cNvSpPr txBox="1"/>
          <p:nvPr/>
        </p:nvSpPr>
        <p:spPr>
          <a:xfrm rot="18223200">
            <a:off x="5140440" y="2805120"/>
            <a:ext cx="2718000" cy="40284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ea typeface="方正宋体"/>
              </a:rPr>
              <a:t>Enter your all text here</a:t>
            </a:r>
            <a:endParaRPr b="0" lang="en-US" sz="1800" spc="-1" strike="noStrike">
              <a:solidFill>
                <a:srgbClr val="000000"/>
              </a:solidFill>
              <a:uFill>
                <a:solidFill>
                  <a:srgbClr val="ffffff"/>
                </a:solidFill>
              </a:uFill>
              <a:latin typeface="Arial"/>
            </a:endParaRPr>
          </a:p>
        </p:txBody>
      </p:sp>
      <p:sp>
        <p:nvSpPr>
          <p:cNvPr id="86" name="Line 11"/>
          <p:cNvSpPr/>
          <p:nvPr/>
        </p:nvSpPr>
        <p:spPr>
          <a:xfrm flipH="1">
            <a:off x="5765040" y="2089800"/>
            <a:ext cx="1597680" cy="2366280"/>
          </a:xfrm>
          <a:prstGeom prst="line">
            <a:avLst/>
          </a:prstGeom>
          <a:ln>
            <a:solidFill>
              <a:srgbClr val="000000"/>
            </a:solidFill>
            <a:custDash/>
            <a:tailEnd len="med" type="triangle" w="med"/>
          </a:ln>
        </p:spPr>
        <p:style>
          <a:lnRef idx="0"/>
          <a:fillRef idx="0"/>
          <a:effectRef idx="0"/>
          <a:fontRef idx="minor"/>
        </p:style>
      </p:sp>
      <p:sp>
        <p:nvSpPr>
          <p:cNvPr id="87" name="TextShape 12"/>
          <p:cNvSpPr txBox="1"/>
          <p:nvPr/>
        </p:nvSpPr>
        <p:spPr>
          <a:xfrm>
            <a:off x="339480" y="4976640"/>
            <a:ext cx="4413240" cy="409320"/>
          </a:xfrm>
          <a:prstGeom prst="rect">
            <a:avLst/>
          </a:prstGeom>
          <a:noFill/>
          <a:ln>
            <a:noFill/>
          </a:ln>
        </p:spPr>
        <p:txBody>
          <a:bodyPr lIns="90000" rIns="90000" tIns="45000" bIns="45000"/>
          <a:p>
            <a:pPr marL="432000" indent="-216000">
              <a:lnSpc>
                <a:spcPct val="200000"/>
              </a:lnSpc>
            </a:pPr>
            <a:r>
              <a:rPr b="1" lang="en-US" sz="1800" spc="-1" strike="noStrike">
                <a:solidFill>
                  <a:srgbClr val="000000"/>
                </a:solidFill>
                <a:uFill>
                  <a:solidFill>
                    <a:srgbClr val="ffffff"/>
                  </a:solidFill>
                </a:uFill>
                <a:latin typeface="Arial"/>
              </a:rPr>
              <a:t>4. Enter your own text here</a:t>
            </a:r>
            <a:endParaRPr b="0" lang="en-US" sz="1800" spc="-1" strike="noStrike">
              <a:solidFill>
                <a:srgbClr val="000000"/>
              </a:solidFill>
              <a:uFill>
                <a:solidFill>
                  <a:srgbClr val="ffffff"/>
                </a:solidFill>
              </a:uFill>
              <a:latin typeface="Arial"/>
            </a:endParaRPr>
          </a:p>
        </p:txBody>
      </p:sp>
      <p:sp>
        <p:nvSpPr>
          <p:cNvPr id="88" name="Freeform 13"/>
          <p:cNvSpPr/>
          <p:nvPr/>
        </p:nvSpPr>
        <p:spPr>
          <a:xfrm>
            <a:off x="5107680" y="4825080"/>
            <a:ext cx="4615920" cy="2336400"/>
          </a:xfrm>
          <a:custGeom>
            <a:avLst/>
            <a:gdLst/>
            <a:ahLst/>
            <a:rect l="0" t="0" r="r" b="b"/>
            <a:pathLst>
              <a:path w="12822" h="6490">
                <a:moveTo>
                  <a:pt x="6041" y="0"/>
                </a:moveTo>
                <a:lnTo>
                  <a:pt x="12821" y="2552"/>
                </a:lnTo>
                <a:lnTo>
                  <a:pt x="8237" y="6489"/>
                </a:lnTo>
                <a:lnTo>
                  <a:pt x="0" y="2546"/>
                </a:lnTo>
                <a:lnTo>
                  <a:pt x="6041" y="0"/>
                </a:lnTo>
              </a:path>
            </a:pathLst>
          </a:custGeom>
          <a:solidFill>
            <a:srgbClr val="ccb15c">
              <a:alpha val="80000"/>
            </a:srgbClr>
          </a:solidFill>
          <a:ln>
            <a:solidFill>
              <a:srgbClr val="ae7737"/>
            </a:solidFill>
          </a:ln>
        </p:spPr>
      </p:sp>
      <p:sp>
        <p:nvSpPr>
          <p:cNvPr id="89" name="Freeform 14"/>
          <p:cNvSpPr/>
          <p:nvPr/>
        </p:nvSpPr>
        <p:spPr>
          <a:xfrm>
            <a:off x="7944120" y="4842720"/>
            <a:ext cx="1765440" cy="2316240"/>
          </a:xfrm>
          <a:custGeom>
            <a:avLst/>
            <a:gdLst/>
            <a:ahLst/>
            <a:rect l="0" t="0" r="r" b="b"/>
            <a:pathLst>
              <a:path w="4904" h="6434">
                <a:moveTo>
                  <a:pt x="0" y="2581"/>
                </a:moveTo>
                <a:lnTo>
                  <a:pt x="3403" y="0"/>
                </a:lnTo>
                <a:lnTo>
                  <a:pt x="4903" y="2503"/>
                </a:lnTo>
                <a:lnTo>
                  <a:pt x="312" y="6433"/>
                </a:lnTo>
                <a:lnTo>
                  <a:pt x="0" y="2581"/>
                </a:lnTo>
              </a:path>
            </a:pathLst>
          </a:custGeom>
          <a:solidFill>
            <a:srgbClr val="ccb15c">
              <a:alpha val="80000"/>
            </a:srgbClr>
          </a:solidFill>
          <a:ln>
            <a:solidFill>
              <a:srgbClr val="ae7737"/>
            </a:solidFill>
          </a:ln>
        </p:spPr>
      </p:sp>
      <p:sp>
        <p:nvSpPr>
          <p:cNvPr id="90" name="Freeform 15"/>
          <p:cNvSpPr/>
          <p:nvPr/>
        </p:nvSpPr>
        <p:spPr>
          <a:xfrm>
            <a:off x="5125680" y="4267440"/>
            <a:ext cx="2246760" cy="1456560"/>
          </a:xfrm>
          <a:custGeom>
            <a:avLst/>
            <a:gdLst/>
            <a:ahLst/>
            <a:rect l="0" t="0" r="r" b="b"/>
            <a:pathLst>
              <a:path w="6241" h="4046">
                <a:moveTo>
                  <a:pt x="1647" y="1549"/>
                </a:moveTo>
                <a:lnTo>
                  <a:pt x="6240" y="0"/>
                </a:lnTo>
                <a:lnTo>
                  <a:pt x="6041" y="1549"/>
                </a:lnTo>
                <a:lnTo>
                  <a:pt x="0" y="4045"/>
                </a:lnTo>
                <a:lnTo>
                  <a:pt x="1647" y="1549"/>
                </a:lnTo>
              </a:path>
            </a:pathLst>
          </a:custGeom>
          <a:solidFill>
            <a:srgbClr val="ccb15c">
              <a:alpha val="80000"/>
            </a:srgbClr>
          </a:solidFill>
          <a:ln>
            <a:solidFill>
              <a:srgbClr val="ae7737"/>
            </a:solidFill>
          </a:ln>
        </p:spPr>
      </p:sp>
      <p:sp>
        <p:nvSpPr>
          <p:cNvPr id="91" name="Freeform 16"/>
          <p:cNvSpPr/>
          <p:nvPr/>
        </p:nvSpPr>
        <p:spPr>
          <a:xfrm>
            <a:off x="5736600" y="4285440"/>
            <a:ext cx="3432960" cy="1472760"/>
          </a:xfrm>
          <a:custGeom>
            <a:avLst/>
            <a:gdLst/>
            <a:ahLst/>
            <a:rect l="0" t="0" r="r" b="b"/>
            <a:pathLst>
              <a:path w="9536" h="4091">
                <a:moveTo>
                  <a:pt x="4493" y="0"/>
                </a:moveTo>
                <a:lnTo>
                  <a:pt x="9535" y="1598"/>
                </a:lnTo>
                <a:lnTo>
                  <a:pt x="6132" y="4090"/>
                </a:lnTo>
                <a:lnTo>
                  <a:pt x="0" y="1499"/>
                </a:lnTo>
                <a:lnTo>
                  <a:pt x="4493" y="0"/>
                </a:lnTo>
              </a:path>
            </a:pathLst>
          </a:custGeom>
          <a:solidFill>
            <a:srgbClr val="ccb15c">
              <a:alpha val="80000"/>
            </a:srgbClr>
          </a:solidFill>
          <a:ln>
            <a:solidFill>
              <a:srgbClr val="ae7737"/>
            </a:solidFill>
          </a:ln>
        </p:spPr>
      </p:sp>
      <p:sp>
        <p:nvSpPr>
          <p:cNvPr id="92" name="Freeform 17"/>
          <p:cNvSpPr/>
          <p:nvPr/>
        </p:nvSpPr>
        <p:spPr>
          <a:xfrm>
            <a:off x="5107680" y="4825080"/>
            <a:ext cx="2962800" cy="2333880"/>
          </a:xfrm>
          <a:custGeom>
            <a:avLst/>
            <a:gdLst/>
            <a:ahLst/>
            <a:rect l="0" t="0" r="r" b="b"/>
            <a:pathLst>
              <a:path w="8230" h="6483">
                <a:moveTo>
                  <a:pt x="1697" y="0"/>
                </a:moveTo>
                <a:lnTo>
                  <a:pt x="7840" y="2591"/>
                </a:lnTo>
                <a:lnTo>
                  <a:pt x="8229" y="6482"/>
                </a:lnTo>
                <a:lnTo>
                  <a:pt x="0" y="2546"/>
                </a:lnTo>
                <a:lnTo>
                  <a:pt x="1697" y="0"/>
                </a:lnTo>
              </a:path>
            </a:pathLst>
          </a:custGeom>
          <a:solidFill>
            <a:srgbClr val="ccb15c">
              <a:alpha val="80000"/>
            </a:srgbClr>
          </a:solidFill>
          <a:ln>
            <a:solidFill>
              <a:srgbClr val="ae7737"/>
            </a:solidFill>
          </a:ln>
        </p:spPr>
      </p:sp>
      <p:sp>
        <p:nvSpPr>
          <p:cNvPr id="93" name="Freeform 18"/>
          <p:cNvSpPr/>
          <p:nvPr/>
        </p:nvSpPr>
        <p:spPr>
          <a:xfrm>
            <a:off x="5843880" y="4097160"/>
            <a:ext cx="3204360" cy="1351080"/>
          </a:xfrm>
          <a:custGeom>
            <a:avLst/>
            <a:gdLst/>
            <a:ahLst/>
            <a:rect l="0" t="0" r="r" b="b"/>
            <a:pathLst>
              <a:path w="8901" h="3753">
                <a:moveTo>
                  <a:pt x="4041" y="0"/>
                </a:moveTo>
                <a:lnTo>
                  <a:pt x="8900" y="1539"/>
                </a:lnTo>
                <a:lnTo>
                  <a:pt x="5725" y="3752"/>
                </a:lnTo>
                <a:lnTo>
                  <a:pt x="0" y="1443"/>
                </a:lnTo>
                <a:lnTo>
                  <a:pt x="4041" y="0"/>
                </a:lnTo>
              </a:path>
            </a:pathLst>
          </a:custGeom>
          <a:solidFill>
            <a:srgbClr val="ccb15c">
              <a:alpha val="80000"/>
            </a:srgbClr>
          </a:solidFill>
          <a:ln>
            <a:solidFill>
              <a:srgbClr val="ae7737"/>
            </a:solidFill>
          </a:ln>
        </p:spPr>
      </p:sp>
      <p:sp>
        <p:nvSpPr>
          <p:cNvPr id="94" name="Freeform 19"/>
          <p:cNvSpPr/>
          <p:nvPr/>
        </p:nvSpPr>
        <p:spPr>
          <a:xfrm>
            <a:off x="6372000" y="3566520"/>
            <a:ext cx="2275920" cy="743400"/>
          </a:xfrm>
          <a:custGeom>
            <a:avLst/>
            <a:gdLst/>
            <a:ahLst/>
            <a:rect l="0" t="0" r="r" b="b"/>
            <a:pathLst>
              <a:path w="6322" h="2065">
                <a:moveTo>
                  <a:pt x="2602" y="0"/>
                </a:moveTo>
                <a:lnTo>
                  <a:pt x="6321" y="1000"/>
                </a:lnTo>
                <a:lnTo>
                  <a:pt x="4019" y="2064"/>
                </a:lnTo>
                <a:lnTo>
                  <a:pt x="0" y="798"/>
                </a:lnTo>
                <a:lnTo>
                  <a:pt x="2602" y="0"/>
                </a:lnTo>
              </a:path>
            </a:pathLst>
          </a:custGeom>
          <a:solidFill>
            <a:srgbClr val="ccb15c">
              <a:alpha val="80000"/>
            </a:srgbClr>
          </a:solidFill>
          <a:ln>
            <a:solidFill>
              <a:srgbClr val="ae7737"/>
            </a:solidFill>
          </a:ln>
        </p:spPr>
      </p:sp>
      <p:sp>
        <p:nvSpPr>
          <p:cNvPr id="95" name="Freeform 20"/>
          <p:cNvSpPr/>
          <p:nvPr/>
        </p:nvSpPr>
        <p:spPr>
          <a:xfrm>
            <a:off x="5830200" y="3849840"/>
            <a:ext cx="2079360" cy="1606320"/>
          </a:xfrm>
          <a:custGeom>
            <a:avLst/>
            <a:gdLst/>
            <a:ahLst/>
            <a:rect l="0" t="0" r="r" b="b"/>
            <a:pathLst>
              <a:path w="5776" h="4462">
                <a:moveTo>
                  <a:pt x="1509" y="0"/>
                </a:moveTo>
                <a:lnTo>
                  <a:pt x="5531" y="1260"/>
                </a:lnTo>
                <a:lnTo>
                  <a:pt x="5775" y="4461"/>
                </a:lnTo>
                <a:lnTo>
                  <a:pt x="0" y="2138"/>
                </a:lnTo>
                <a:lnTo>
                  <a:pt x="1509" y="0"/>
                </a:lnTo>
              </a:path>
            </a:pathLst>
          </a:custGeom>
          <a:solidFill>
            <a:srgbClr val="ccb15c">
              <a:alpha val="80000"/>
            </a:srgbClr>
          </a:solidFill>
          <a:ln>
            <a:solidFill>
              <a:srgbClr val="ae7737"/>
            </a:solidFill>
          </a:ln>
        </p:spPr>
      </p:sp>
      <p:sp>
        <p:nvSpPr>
          <p:cNvPr id="96" name="Freeform 21"/>
          <p:cNvSpPr/>
          <p:nvPr/>
        </p:nvSpPr>
        <p:spPr>
          <a:xfrm>
            <a:off x="7818840" y="3926520"/>
            <a:ext cx="1229040" cy="1523880"/>
          </a:xfrm>
          <a:custGeom>
            <a:avLst/>
            <a:gdLst/>
            <a:ahLst/>
            <a:rect l="0" t="0" r="r" b="b"/>
            <a:pathLst>
              <a:path w="3414" h="4233">
                <a:moveTo>
                  <a:pt x="0" y="1064"/>
                </a:moveTo>
                <a:lnTo>
                  <a:pt x="2302" y="0"/>
                </a:lnTo>
                <a:lnTo>
                  <a:pt x="3413" y="2006"/>
                </a:lnTo>
                <a:lnTo>
                  <a:pt x="235" y="4232"/>
                </a:lnTo>
                <a:lnTo>
                  <a:pt x="0" y="1064"/>
                </a:lnTo>
              </a:path>
            </a:pathLst>
          </a:custGeom>
          <a:solidFill>
            <a:srgbClr val="ccb15c">
              <a:alpha val="80000"/>
            </a:srgbClr>
          </a:solidFill>
          <a:ln>
            <a:solidFill>
              <a:srgbClr val="ae7737"/>
            </a:solidFill>
          </a:ln>
        </p:spPr>
      </p:sp>
      <p:sp>
        <p:nvSpPr>
          <p:cNvPr id="97" name="Freeform 22"/>
          <p:cNvSpPr/>
          <p:nvPr/>
        </p:nvSpPr>
        <p:spPr>
          <a:xfrm>
            <a:off x="7381440" y="2858760"/>
            <a:ext cx="1135440" cy="847440"/>
          </a:xfrm>
          <a:custGeom>
            <a:avLst/>
            <a:gdLst/>
            <a:ahLst/>
            <a:rect l="0" t="0" r="r" b="b"/>
            <a:pathLst>
              <a:path w="3154" h="2354">
                <a:moveTo>
                  <a:pt x="154" y="0"/>
                </a:moveTo>
                <a:lnTo>
                  <a:pt x="2135" y="261"/>
                </a:lnTo>
                <a:lnTo>
                  <a:pt x="3153" y="2353"/>
                </a:lnTo>
                <a:lnTo>
                  <a:pt x="0" y="1538"/>
                </a:lnTo>
                <a:lnTo>
                  <a:pt x="154" y="0"/>
                </a:lnTo>
              </a:path>
            </a:pathLst>
          </a:custGeom>
          <a:solidFill>
            <a:srgbClr val="7a563a">
              <a:alpha val="80000"/>
            </a:srgbClr>
          </a:solidFill>
          <a:ln>
            <a:solidFill>
              <a:srgbClr val="800000"/>
            </a:solidFill>
          </a:ln>
        </p:spPr>
      </p:sp>
      <p:sp>
        <p:nvSpPr>
          <p:cNvPr id="98" name="Freeform 23"/>
          <p:cNvSpPr/>
          <p:nvPr/>
        </p:nvSpPr>
        <p:spPr>
          <a:xfrm>
            <a:off x="6473880" y="3406320"/>
            <a:ext cx="2048760" cy="629280"/>
          </a:xfrm>
          <a:custGeom>
            <a:avLst/>
            <a:gdLst/>
            <a:ahLst/>
            <a:rect l="0" t="0" r="r" b="b"/>
            <a:pathLst>
              <a:path w="5691" h="1748">
                <a:moveTo>
                  <a:pt x="2496" y="0"/>
                </a:moveTo>
                <a:lnTo>
                  <a:pt x="5690" y="801"/>
                </a:lnTo>
                <a:lnTo>
                  <a:pt x="3644" y="1747"/>
                </a:lnTo>
                <a:lnTo>
                  <a:pt x="0" y="748"/>
                </a:lnTo>
                <a:lnTo>
                  <a:pt x="2496" y="0"/>
                </a:lnTo>
              </a:path>
            </a:pathLst>
          </a:custGeom>
          <a:solidFill>
            <a:srgbClr val="7a563a">
              <a:alpha val="80000"/>
            </a:srgbClr>
          </a:solidFill>
          <a:ln>
            <a:solidFill>
              <a:srgbClr val="800000"/>
            </a:solidFill>
          </a:ln>
        </p:spPr>
      </p:sp>
      <p:sp>
        <p:nvSpPr>
          <p:cNvPr id="99" name="Freeform 24"/>
          <p:cNvSpPr/>
          <p:nvPr/>
        </p:nvSpPr>
        <p:spPr>
          <a:xfrm>
            <a:off x="7706520" y="2952000"/>
            <a:ext cx="815760" cy="1085400"/>
          </a:xfrm>
          <a:custGeom>
            <a:avLst/>
            <a:gdLst/>
            <a:ahLst/>
            <a:rect l="0" t="0" r="r" b="b"/>
            <a:pathLst>
              <a:path w="2266" h="3015">
                <a:moveTo>
                  <a:pt x="0" y="282"/>
                </a:moveTo>
                <a:lnTo>
                  <a:pt x="1193" y="0"/>
                </a:lnTo>
                <a:lnTo>
                  <a:pt x="2265" y="2059"/>
                </a:lnTo>
                <a:lnTo>
                  <a:pt x="239" y="3014"/>
                </a:lnTo>
                <a:lnTo>
                  <a:pt x="0" y="282"/>
                </a:lnTo>
              </a:path>
            </a:pathLst>
          </a:custGeom>
          <a:solidFill>
            <a:srgbClr val="7a563a">
              <a:alpha val="80000"/>
            </a:srgbClr>
          </a:solidFill>
          <a:ln>
            <a:solidFill>
              <a:srgbClr val="800000"/>
            </a:solidFill>
          </a:ln>
        </p:spPr>
      </p:sp>
      <p:sp>
        <p:nvSpPr>
          <p:cNvPr id="100" name="Freeform 25"/>
          <p:cNvSpPr/>
          <p:nvPr/>
        </p:nvSpPr>
        <p:spPr>
          <a:xfrm>
            <a:off x="6473160" y="2858760"/>
            <a:ext cx="969480" cy="825120"/>
          </a:xfrm>
          <a:custGeom>
            <a:avLst/>
            <a:gdLst/>
            <a:ahLst/>
            <a:rect l="0" t="0" r="r" b="b"/>
            <a:pathLst>
              <a:path w="2693" h="2292">
                <a:moveTo>
                  <a:pt x="1400" y="223"/>
                </a:moveTo>
                <a:lnTo>
                  <a:pt x="2692" y="0"/>
                </a:lnTo>
                <a:lnTo>
                  <a:pt x="2564" y="1525"/>
                </a:lnTo>
                <a:lnTo>
                  <a:pt x="0" y="2291"/>
                </a:lnTo>
                <a:lnTo>
                  <a:pt x="1400" y="223"/>
                </a:lnTo>
              </a:path>
            </a:pathLst>
          </a:custGeom>
          <a:solidFill>
            <a:srgbClr val="7a563a">
              <a:alpha val="80000"/>
            </a:srgbClr>
          </a:solidFill>
          <a:ln>
            <a:solidFill>
              <a:srgbClr val="800000"/>
            </a:solidFill>
          </a:ln>
        </p:spPr>
      </p:sp>
      <p:sp>
        <p:nvSpPr>
          <p:cNvPr id="101" name="Freeform 26"/>
          <p:cNvSpPr/>
          <p:nvPr/>
        </p:nvSpPr>
        <p:spPr>
          <a:xfrm>
            <a:off x="6480720" y="2944080"/>
            <a:ext cx="1312200" cy="1093320"/>
          </a:xfrm>
          <a:custGeom>
            <a:avLst/>
            <a:gdLst/>
            <a:ahLst/>
            <a:rect l="0" t="0" r="r" b="b"/>
            <a:pathLst>
              <a:path w="3645" h="3037">
                <a:moveTo>
                  <a:pt x="1388" y="0"/>
                </a:moveTo>
                <a:lnTo>
                  <a:pt x="3383" y="304"/>
                </a:lnTo>
                <a:lnTo>
                  <a:pt x="3644" y="3036"/>
                </a:lnTo>
                <a:lnTo>
                  <a:pt x="0" y="2040"/>
                </a:lnTo>
                <a:lnTo>
                  <a:pt x="1388" y="0"/>
                </a:lnTo>
              </a:path>
            </a:pathLst>
          </a:custGeom>
          <a:solidFill>
            <a:srgbClr val="7a563a">
              <a:alpha val="80000"/>
            </a:srgbClr>
          </a:solidFill>
          <a:ln>
            <a:solidFill>
              <a:srgbClr val="800000"/>
            </a:solidFill>
          </a:ln>
        </p:spPr>
      </p:sp>
      <p:sp>
        <p:nvSpPr>
          <p:cNvPr id="102" name="Freeform 27"/>
          <p:cNvSpPr/>
          <p:nvPr/>
        </p:nvSpPr>
        <p:spPr>
          <a:xfrm>
            <a:off x="6971400" y="2848320"/>
            <a:ext cx="1168920" cy="205560"/>
          </a:xfrm>
          <a:custGeom>
            <a:avLst/>
            <a:gdLst/>
            <a:ahLst/>
            <a:rect l="0" t="0" r="r" b="b"/>
            <a:pathLst>
              <a:path w="3247" h="571">
                <a:moveTo>
                  <a:pt x="1395" y="0"/>
                </a:moveTo>
                <a:lnTo>
                  <a:pt x="3246" y="275"/>
                </a:lnTo>
                <a:lnTo>
                  <a:pt x="2042" y="570"/>
                </a:lnTo>
                <a:lnTo>
                  <a:pt x="0" y="240"/>
                </a:lnTo>
                <a:lnTo>
                  <a:pt x="1395" y="0"/>
                </a:lnTo>
              </a:path>
            </a:pathLst>
          </a:custGeom>
          <a:solidFill>
            <a:srgbClr val="7a563a">
              <a:alpha val="80000"/>
            </a:srgbClr>
          </a:solidFill>
          <a:ln>
            <a:solidFill>
              <a:srgbClr val="800000"/>
            </a:solidFill>
          </a:ln>
        </p:spPr>
      </p:sp>
      <p:sp>
        <p:nvSpPr>
          <p:cNvPr id="103" name="Freeform 28"/>
          <p:cNvSpPr/>
          <p:nvPr/>
        </p:nvSpPr>
        <p:spPr>
          <a:xfrm>
            <a:off x="7074360" y="2697480"/>
            <a:ext cx="975960" cy="172080"/>
          </a:xfrm>
          <a:custGeom>
            <a:avLst/>
            <a:gdLst/>
            <a:ahLst/>
            <a:rect l="0" t="0" r="r" b="b"/>
            <a:pathLst>
              <a:path w="2711" h="478">
                <a:moveTo>
                  <a:pt x="1257" y="0"/>
                </a:moveTo>
                <a:lnTo>
                  <a:pt x="2710" y="239"/>
                </a:lnTo>
                <a:lnTo>
                  <a:pt x="1691" y="477"/>
                </a:lnTo>
                <a:lnTo>
                  <a:pt x="0" y="195"/>
                </a:lnTo>
                <a:lnTo>
                  <a:pt x="1257" y="0"/>
                </a:lnTo>
              </a:path>
            </a:pathLst>
          </a:custGeom>
          <a:solidFill>
            <a:srgbClr val="ccb15c">
              <a:alpha val="80000"/>
            </a:srgbClr>
          </a:solidFill>
          <a:ln>
            <a:solidFill>
              <a:srgbClr val="ae7737"/>
            </a:solidFill>
          </a:ln>
        </p:spPr>
      </p:sp>
      <p:sp>
        <p:nvSpPr>
          <p:cNvPr id="104" name="Freeform 29"/>
          <p:cNvSpPr/>
          <p:nvPr/>
        </p:nvSpPr>
        <p:spPr>
          <a:xfrm>
            <a:off x="7074360" y="2049480"/>
            <a:ext cx="609120" cy="820080"/>
          </a:xfrm>
          <a:custGeom>
            <a:avLst/>
            <a:gdLst/>
            <a:ahLst/>
            <a:rect l="0" t="0" r="r" b="b"/>
            <a:pathLst>
              <a:path w="1692" h="2278">
                <a:moveTo>
                  <a:pt x="1449" y="0"/>
                </a:moveTo>
                <a:lnTo>
                  <a:pt x="1691" y="2277"/>
                </a:lnTo>
                <a:lnTo>
                  <a:pt x="0" y="1973"/>
                </a:lnTo>
                <a:lnTo>
                  <a:pt x="1449" y="0"/>
                </a:lnTo>
              </a:path>
            </a:pathLst>
          </a:custGeom>
          <a:solidFill>
            <a:srgbClr val="ccb15c">
              <a:alpha val="80000"/>
            </a:srgbClr>
          </a:solidFill>
          <a:ln>
            <a:solidFill>
              <a:srgbClr val="ae7737"/>
            </a:solidFill>
          </a:ln>
        </p:spPr>
      </p:sp>
      <p:sp>
        <p:nvSpPr>
          <p:cNvPr id="105" name="Freeform 30"/>
          <p:cNvSpPr/>
          <p:nvPr/>
        </p:nvSpPr>
        <p:spPr>
          <a:xfrm>
            <a:off x="7596000" y="2049480"/>
            <a:ext cx="454320" cy="820080"/>
          </a:xfrm>
          <a:custGeom>
            <a:avLst/>
            <a:gdLst/>
            <a:ahLst/>
            <a:rect l="0" t="0" r="r" b="b"/>
            <a:pathLst>
              <a:path w="1262" h="2278">
                <a:moveTo>
                  <a:pt x="0" y="0"/>
                </a:moveTo>
                <a:lnTo>
                  <a:pt x="1261" y="2017"/>
                </a:lnTo>
                <a:lnTo>
                  <a:pt x="242" y="2277"/>
                </a:lnTo>
                <a:lnTo>
                  <a:pt x="0" y="0"/>
                </a:lnTo>
              </a:path>
            </a:pathLst>
          </a:custGeom>
          <a:solidFill>
            <a:srgbClr val="ccb15c">
              <a:alpha val="80000"/>
            </a:srgbClr>
          </a:solidFill>
          <a:ln>
            <a:solidFill>
              <a:srgbClr val="ae7737"/>
            </a:solidFill>
          </a:ln>
        </p:spPr>
      </p:sp>
      <p:sp>
        <p:nvSpPr>
          <p:cNvPr id="106" name="TextShape 31"/>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7a563a"/>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108" name="CustomShape 2"/>
          <p:cNvSpPr/>
          <p:nvPr/>
        </p:nvSpPr>
        <p:spPr>
          <a:xfrm>
            <a:off x="1569240" y="2954160"/>
            <a:ext cx="917640" cy="388080"/>
          </a:xfrm>
          <a:prstGeom prst="rect">
            <a:avLst/>
          </a:prstGeom>
          <a:solidFill>
            <a:srgbClr val="fcd253"/>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109"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0"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1"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2"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113"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4"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b15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5" name="TextShape 9"/>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CustomShape 1"/>
          <p:cNvSpPr/>
          <p:nvPr/>
        </p:nvSpPr>
        <p:spPr>
          <a:xfrm>
            <a:off x="5673240" y="408348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17" name="CustomShape 2"/>
          <p:cNvSpPr/>
          <p:nvPr/>
        </p:nvSpPr>
        <p:spPr>
          <a:xfrm>
            <a:off x="5668560" y="278820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18" name="CustomShape 3"/>
          <p:cNvSpPr/>
          <p:nvPr/>
        </p:nvSpPr>
        <p:spPr>
          <a:xfrm>
            <a:off x="6927480" y="4095360"/>
            <a:ext cx="1512000" cy="1512720"/>
          </a:xfrm>
          <a:prstGeom prst="cube">
            <a:avLst>
              <a:gd name="adj" fmla="val 25000"/>
            </a:avLst>
          </a:prstGeom>
          <a:solidFill>
            <a:srgbClr val="ccb15c">
              <a:alpha val="85000"/>
            </a:srgbClr>
          </a:solidFill>
          <a:ln>
            <a:noFill/>
          </a:ln>
        </p:spPr>
        <p:style>
          <a:lnRef idx="0"/>
          <a:fillRef idx="0"/>
          <a:effectRef idx="0"/>
          <a:fontRef idx="minor"/>
        </p:style>
      </p:sp>
      <p:sp>
        <p:nvSpPr>
          <p:cNvPr id="119" name="CustomShape 4"/>
          <p:cNvSpPr/>
          <p:nvPr/>
        </p:nvSpPr>
        <p:spPr>
          <a:xfrm>
            <a:off x="6927480" y="278820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20" name="Freeform 5"/>
          <p:cNvSpPr/>
          <p:nvPr/>
        </p:nvSpPr>
        <p:spPr>
          <a:xfrm>
            <a:off x="5190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b15c">
              <a:alpha val="85000"/>
            </a:srgbClr>
          </a:solidFill>
          <a:ln>
            <a:noFill/>
          </a:ln>
        </p:spPr>
      </p:sp>
      <p:sp>
        <p:nvSpPr>
          <p:cNvPr id="121" name="CustomShape 6"/>
          <p:cNvSpPr/>
          <p:nvPr/>
        </p:nvSpPr>
        <p:spPr>
          <a:xfrm>
            <a:off x="5179320" y="456336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22" name="Freeform 7"/>
          <p:cNvSpPr/>
          <p:nvPr/>
        </p:nvSpPr>
        <p:spPr>
          <a:xfrm>
            <a:off x="6450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7a563a">
              <a:alpha val="85000"/>
            </a:srgbClr>
          </a:solidFill>
          <a:ln>
            <a:noFill/>
          </a:ln>
        </p:spPr>
      </p:sp>
      <p:sp>
        <p:nvSpPr>
          <p:cNvPr id="123" name="CustomShape 8"/>
          <p:cNvSpPr/>
          <p:nvPr/>
        </p:nvSpPr>
        <p:spPr>
          <a:xfrm>
            <a:off x="6439320" y="4563000"/>
            <a:ext cx="1512000" cy="1513080"/>
          </a:xfrm>
          <a:prstGeom prst="cube">
            <a:avLst>
              <a:gd name="adj" fmla="val 25000"/>
            </a:avLst>
          </a:prstGeom>
          <a:solidFill>
            <a:srgbClr val="7a563a">
              <a:alpha val="85000"/>
            </a:srgbClr>
          </a:solidFill>
          <a:ln>
            <a:noFill/>
          </a:ln>
        </p:spPr>
        <p:style>
          <a:lnRef idx="0"/>
          <a:fillRef idx="0"/>
          <a:effectRef idx="0"/>
          <a:fontRef idx="minor"/>
        </p:style>
      </p:sp>
      <p:sp>
        <p:nvSpPr>
          <p:cNvPr id="124" name="CustomShape 9"/>
          <p:cNvSpPr/>
          <p:nvPr/>
        </p:nvSpPr>
        <p:spPr>
          <a:xfrm>
            <a:off x="1966680" y="408384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25" name="CustomShape 10"/>
          <p:cNvSpPr/>
          <p:nvPr/>
        </p:nvSpPr>
        <p:spPr>
          <a:xfrm>
            <a:off x="1960560" y="278856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26" name="CustomShape 11"/>
          <p:cNvSpPr/>
          <p:nvPr/>
        </p:nvSpPr>
        <p:spPr>
          <a:xfrm>
            <a:off x="3219480" y="4095720"/>
            <a:ext cx="1512000" cy="1512720"/>
          </a:xfrm>
          <a:prstGeom prst="cube">
            <a:avLst>
              <a:gd name="adj" fmla="val 25000"/>
            </a:avLst>
          </a:prstGeom>
          <a:solidFill>
            <a:srgbClr val="ccb15c">
              <a:alpha val="85000"/>
            </a:srgbClr>
          </a:solidFill>
          <a:ln>
            <a:noFill/>
          </a:ln>
        </p:spPr>
        <p:style>
          <a:lnRef idx="0"/>
          <a:fillRef idx="0"/>
          <a:effectRef idx="0"/>
          <a:fontRef idx="minor"/>
        </p:style>
      </p:sp>
      <p:sp>
        <p:nvSpPr>
          <p:cNvPr id="127" name="CustomShape 12"/>
          <p:cNvSpPr/>
          <p:nvPr/>
        </p:nvSpPr>
        <p:spPr>
          <a:xfrm>
            <a:off x="3219480" y="278856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28" name="CustomShape 13"/>
          <p:cNvSpPr/>
          <p:nvPr/>
        </p:nvSpPr>
        <p:spPr>
          <a:xfrm>
            <a:off x="5173200" y="3266640"/>
            <a:ext cx="1512000" cy="1512720"/>
          </a:xfrm>
          <a:prstGeom prst="cube">
            <a:avLst>
              <a:gd name="adj" fmla="val 25000"/>
            </a:avLst>
          </a:prstGeom>
          <a:solidFill>
            <a:srgbClr val="fcd253">
              <a:alpha val="85000"/>
            </a:srgbClr>
          </a:solidFill>
          <a:ln>
            <a:noFill/>
          </a:ln>
        </p:spPr>
        <p:style>
          <a:lnRef idx="0"/>
          <a:fillRef idx="0"/>
          <a:effectRef idx="0"/>
          <a:fontRef idx="minor"/>
        </p:style>
      </p:sp>
      <p:sp>
        <p:nvSpPr>
          <p:cNvPr id="129" name="CustomShape 14"/>
          <p:cNvSpPr/>
          <p:nvPr/>
        </p:nvSpPr>
        <p:spPr>
          <a:xfrm>
            <a:off x="6443640" y="327204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30" name="Freeform 15"/>
          <p:cNvSpPr/>
          <p:nvPr/>
        </p:nvSpPr>
        <p:spPr>
          <a:xfrm>
            <a:off x="1481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b15c">
              <a:alpha val="85000"/>
            </a:srgbClr>
          </a:solidFill>
          <a:ln>
            <a:noFill/>
          </a:ln>
        </p:spPr>
      </p:sp>
      <p:sp>
        <p:nvSpPr>
          <p:cNvPr id="131" name="CustomShape 16"/>
          <p:cNvSpPr/>
          <p:nvPr/>
        </p:nvSpPr>
        <p:spPr>
          <a:xfrm>
            <a:off x="1469880" y="456372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32" name="Freeform 17"/>
          <p:cNvSpPr/>
          <p:nvPr/>
        </p:nvSpPr>
        <p:spPr>
          <a:xfrm>
            <a:off x="2742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b15c">
              <a:alpha val="85000"/>
            </a:srgbClr>
          </a:solidFill>
          <a:ln>
            <a:noFill/>
          </a:ln>
        </p:spPr>
      </p:sp>
      <p:sp>
        <p:nvSpPr>
          <p:cNvPr id="133" name="CustomShape 18"/>
          <p:cNvSpPr/>
          <p:nvPr/>
        </p:nvSpPr>
        <p:spPr>
          <a:xfrm>
            <a:off x="2731320" y="4563360"/>
            <a:ext cx="1512000" cy="1513080"/>
          </a:xfrm>
          <a:prstGeom prst="cube">
            <a:avLst>
              <a:gd name="adj" fmla="val 25000"/>
            </a:avLst>
          </a:prstGeom>
          <a:solidFill>
            <a:srgbClr val="ccb15c">
              <a:alpha val="85000"/>
            </a:srgbClr>
          </a:solidFill>
          <a:ln>
            <a:noFill/>
          </a:ln>
        </p:spPr>
        <p:style>
          <a:lnRef idx="0"/>
          <a:fillRef idx="0"/>
          <a:effectRef idx="0"/>
          <a:fontRef idx="minor"/>
        </p:style>
      </p:sp>
      <p:sp>
        <p:nvSpPr>
          <p:cNvPr id="134" name="CustomShape 19"/>
          <p:cNvSpPr/>
          <p:nvPr/>
        </p:nvSpPr>
        <p:spPr>
          <a:xfrm>
            <a:off x="1465200" y="3267000"/>
            <a:ext cx="1512000" cy="1512720"/>
          </a:xfrm>
          <a:prstGeom prst="cube">
            <a:avLst>
              <a:gd name="adj" fmla="val 25000"/>
            </a:avLst>
          </a:prstGeom>
          <a:solidFill>
            <a:srgbClr val="ccb15c">
              <a:alpha val="85000"/>
            </a:srgbClr>
          </a:solidFill>
          <a:ln>
            <a:noFill/>
          </a:ln>
        </p:spPr>
        <p:style>
          <a:lnRef idx="0"/>
          <a:fillRef idx="0"/>
          <a:effectRef idx="0"/>
          <a:fontRef idx="minor"/>
        </p:style>
      </p:sp>
      <p:sp>
        <p:nvSpPr>
          <p:cNvPr id="135" name="CustomShape 20"/>
          <p:cNvSpPr/>
          <p:nvPr/>
        </p:nvSpPr>
        <p:spPr>
          <a:xfrm>
            <a:off x="2735640" y="3272400"/>
            <a:ext cx="1512000" cy="1513080"/>
          </a:xfrm>
          <a:prstGeom prst="cube">
            <a:avLst>
              <a:gd name="adj" fmla="val 25000"/>
            </a:avLst>
          </a:prstGeom>
          <a:solidFill>
            <a:srgbClr val="7a563a">
              <a:alpha val="85000"/>
            </a:srgbClr>
          </a:solidFill>
          <a:ln>
            <a:noFill/>
          </a:ln>
        </p:spPr>
        <p:style>
          <a:lnRef idx="0"/>
          <a:fillRef idx="0"/>
          <a:effectRef idx="0"/>
          <a:fontRef idx="minor"/>
        </p:style>
      </p:sp>
      <p:sp>
        <p:nvSpPr>
          <p:cNvPr id="136" name="TextShape 21"/>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37" name=""/>
          <p:cNvGraphicFramePr/>
          <p:nvPr/>
        </p:nvGraphicFramePr>
        <p:xfrm>
          <a:off x="534240" y="1769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38" name="TextShape 1"/>
          <p:cNvSpPr txBox="1"/>
          <p:nvPr/>
        </p:nvSpPr>
        <p:spPr>
          <a:xfrm>
            <a:off x="360000" y="216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ffffff"/>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39" name="TextShape 1"/>
          <p:cNvSpPr txBox="1"/>
          <p:nvPr/>
        </p:nvSpPr>
        <p:spPr>
          <a:xfrm>
            <a:off x="504360" y="553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2023-09-04T05:54:58Z</dcterms:created>
  <dc:creator/>
  <dc:description>Six man-shape puzzles hand in hand to form a circle. Terrific template for presentations on united, accompanying, etc.&lt;a href="http://templates.redoffice.com/template/cateShow.php?class=mb&amp;categoryid=117&amp;sid=165"&gt;more about Business Impress Templates&lt;/a&gt;.</dc:description>
  <cp:keywords>presentation background Presentation Orange Puzzles United Accompanying Redoffice Templates Redoffice.com</cp:keywords>
  <dc:language>en-US</dc:language>
  <cp:lastModifiedBy/>
  <cp:revision>1</cp:revision>
  <dc:subject>&lt;a href="http://templates.redoffice.com/template/cateShow.php?class=mb&amp;categoryid=117&amp;sid=165"&gt;Business&lt;/a&gt;</dc:subject>
  <dc:title>United</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