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de-DE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de-DE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de-D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9C88A10-B0A0-49D0-AB40-0796FC1D86EC}" type="slidenum"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de-DE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What</a:t>
            </a:r>
            <a:r>
              <a:rPr b="0" lang="de-DE" sz="4400" spc="-1" strike="noStrike">
                <a:solidFill>
                  <a:srgbClr val="2300d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</a:t>
            </a:r>
            <a:r>
              <a:rPr b="0" lang="de-DE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de-DE" sz="4400" spc="-1" strike="noStrike">
                <a:solidFill>
                  <a:srgbClr val="3deb3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presentation</a:t>
            </a:r>
            <a:r>
              <a:rPr b="0" lang="de-DE" sz="4400" spc="-1" strike="noStrike">
                <a:solidFill>
                  <a:srgbClr val="e6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!</a:t>
            </a:r>
            <a:endParaRPr b="0" lang="de-D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1980000" y="1980000"/>
            <a:ext cx="6480000" cy="4320000"/>
          </a:xfrm>
          <a:custGeom>
            <a:avLst/>
            <a:gdLst/>
            <a:ahLst/>
            <a:rect l="l" t="t" r="r" b="b"/>
            <a:pathLst>
              <a:path w="883" h="890">
                <a:moveTo>
                  <a:pt x="224" y="0"/>
                </a:moveTo>
                <a:lnTo>
                  <a:pt x="247" y="0"/>
                </a:lnTo>
                <a:lnTo>
                  <a:pt x="259" y="0"/>
                </a:lnTo>
                <a:lnTo>
                  <a:pt x="265" y="0"/>
                </a:lnTo>
                <a:lnTo>
                  <a:pt x="265" y="0"/>
                </a:lnTo>
                <a:lnTo>
                  <a:pt x="271" y="0"/>
                </a:lnTo>
                <a:lnTo>
                  <a:pt x="277" y="0"/>
                </a:lnTo>
                <a:lnTo>
                  <a:pt x="283" y="0"/>
                </a:lnTo>
                <a:lnTo>
                  <a:pt x="288" y="6"/>
                </a:lnTo>
                <a:lnTo>
                  <a:pt x="288" y="6"/>
                </a:lnTo>
                <a:lnTo>
                  <a:pt x="294" y="6"/>
                </a:lnTo>
                <a:lnTo>
                  <a:pt x="294" y="6"/>
                </a:lnTo>
                <a:lnTo>
                  <a:pt x="300" y="12"/>
                </a:lnTo>
                <a:lnTo>
                  <a:pt x="300" y="23"/>
                </a:lnTo>
                <a:lnTo>
                  <a:pt x="294" y="29"/>
                </a:lnTo>
                <a:lnTo>
                  <a:pt x="294" y="35"/>
                </a:lnTo>
                <a:lnTo>
                  <a:pt x="288" y="47"/>
                </a:lnTo>
                <a:lnTo>
                  <a:pt x="288" y="53"/>
                </a:lnTo>
                <a:lnTo>
                  <a:pt x="283" y="58"/>
                </a:lnTo>
                <a:lnTo>
                  <a:pt x="277" y="58"/>
                </a:lnTo>
                <a:lnTo>
                  <a:pt x="271" y="70"/>
                </a:lnTo>
                <a:lnTo>
                  <a:pt x="265" y="76"/>
                </a:lnTo>
                <a:lnTo>
                  <a:pt x="247" y="82"/>
                </a:lnTo>
                <a:lnTo>
                  <a:pt x="235" y="88"/>
                </a:lnTo>
                <a:lnTo>
                  <a:pt x="224" y="88"/>
                </a:lnTo>
                <a:lnTo>
                  <a:pt x="206" y="99"/>
                </a:lnTo>
                <a:lnTo>
                  <a:pt x="188" y="117"/>
                </a:lnTo>
                <a:lnTo>
                  <a:pt x="177" y="146"/>
                </a:lnTo>
                <a:lnTo>
                  <a:pt x="188" y="175"/>
                </a:lnTo>
                <a:lnTo>
                  <a:pt x="206" y="199"/>
                </a:lnTo>
                <a:lnTo>
                  <a:pt x="241" y="211"/>
                </a:lnTo>
                <a:lnTo>
                  <a:pt x="283" y="216"/>
                </a:lnTo>
                <a:lnTo>
                  <a:pt x="324" y="222"/>
                </a:lnTo>
                <a:lnTo>
                  <a:pt x="377" y="216"/>
                </a:lnTo>
                <a:lnTo>
                  <a:pt x="418" y="211"/>
                </a:lnTo>
                <a:lnTo>
                  <a:pt x="453" y="199"/>
                </a:lnTo>
                <a:lnTo>
                  <a:pt x="471" y="175"/>
                </a:lnTo>
                <a:lnTo>
                  <a:pt x="483" y="146"/>
                </a:lnTo>
                <a:lnTo>
                  <a:pt x="471" y="117"/>
                </a:lnTo>
                <a:lnTo>
                  <a:pt x="453" y="99"/>
                </a:lnTo>
                <a:lnTo>
                  <a:pt x="436" y="88"/>
                </a:lnTo>
                <a:lnTo>
                  <a:pt x="424" y="88"/>
                </a:lnTo>
                <a:lnTo>
                  <a:pt x="406" y="82"/>
                </a:lnTo>
                <a:lnTo>
                  <a:pt x="394" y="76"/>
                </a:lnTo>
                <a:lnTo>
                  <a:pt x="389" y="70"/>
                </a:lnTo>
                <a:lnTo>
                  <a:pt x="383" y="58"/>
                </a:lnTo>
                <a:lnTo>
                  <a:pt x="377" y="58"/>
                </a:lnTo>
                <a:lnTo>
                  <a:pt x="371" y="53"/>
                </a:lnTo>
                <a:lnTo>
                  <a:pt x="365" y="47"/>
                </a:lnTo>
                <a:lnTo>
                  <a:pt x="365" y="35"/>
                </a:lnTo>
                <a:lnTo>
                  <a:pt x="359" y="29"/>
                </a:lnTo>
                <a:lnTo>
                  <a:pt x="359" y="23"/>
                </a:lnTo>
                <a:lnTo>
                  <a:pt x="359" y="12"/>
                </a:lnTo>
                <a:lnTo>
                  <a:pt x="365" y="6"/>
                </a:lnTo>
                <a:lnTo>
                  <a:pt x="365" y="6"/>
                </a:lnTo>
                <a:lnTo>
                  <a:pt x="371" y="6"/>
                </a:lnTo>
                <a:lnTo>
                  <a:pt x="371" y="6"/>
                </a:lnTo>
                <a:lnTo>
                  <a:pt x="371" y="6"/>
                </a:lnTo>
                <a:lnTo>
                  <a:pt x="371" y="0"/>
                </a:lnTo>
                <a:lnTo>
                  <a:pt x="377" y="0"/>
                </a:lnTo>
                <a:lnTo>
                  <a:pt x="383" y="0"/>
                </a:lnTo>
                <a:lnTo>
                  <a:pt x="394" y="0"/>
                </a:lnTo>
                <a:lnTo>
                  <a:pt x="418" y="0"/>
                </a:lnTo>
                <a:lnTo>
                  <a:pt x="430" y="0"/>
                </a:lnTo>
                <a:lnTo>
                  <a:pt x="436" y="0"/>
                </a:lnTo>
                <a:lnTo>
                  <a:pt x="436" y="0"/>
                </a:lnTo>
                <a:lnTo>
                  <a:pt x="518" y="0"/>
                </a:lnTo>
                <a:lnTo>
                  <a:pt x="571" y="0"/>
                </a:lnTo>
                <a:lnTo>
                  <a:pt x="601" y="0"/>
                </a:lnTo>
                <a:lnTo>
                  <a:pt x="618" y="0"/>
                </a:lnTo>
                <a:lnTo>
                  <a:pt x="624" y="0"/>
                </a:lnTo>
                <a:lnTo>
                  <a:pt x="630" y="0"/>
                </a:lnTo>
                <a:lnTo>
                  <a:pt x="642" y="6"/>
                </a:lnTo>
                <a:lnTo>
                  <a:pt x="648" y="12"/>
                </a:lnTo>
                <a:lnTo>
                  <a:pt x="653" y="23"/>
                </a:lnTo>
                <a:lnTo>
                  <a:pt x="659" y="35"/>
                </a:lnTo>
                <a:lnTo>
                  <a:pt x="659" y="117"/>
                </a:lnTo>
                <a:lnTo>
                  <a:pt x="665" y="170"/>
                </a:lnTo>
                <a:lnTo>
                  <a:pt x="665" y="205"/>
                </a:lnTo>
                <a:lnTo>
                  <a:pt x="665" y="216"/>
                </a:lnTo>
                <a:lnTo>
                  <a:pt x="665" y="228"/>
                </a:lnTo>
                <a:lnTo>
                  <a:pt x="665" y="228"/>
                </a:lnTo>
                <a:lnTo>
                  <a:pt x="665" y="252"/>
                </a:lnTo>
                <a:lnTo>
                  <a:pt x="665" y="269"/>
                </a:lnTo>
                <a:lnTo>
                  <a:pt x="665" y="275"/>
                </a:lnTo>
                <a:lnTo>
                  <a:pt x="665" y="275"/>
                </a:lnTo>
                <a:lnTo>
                  <a:pt x="665" y="281"/>
                </a:lnTo>
                <a:lnTo>
                  <a:pt x="659" y="287"/>
                </a:lnTo>
                <a:lnTo>
                  <a:pt x="659" y="287"/>
                </a:lnTo>
                <a:lnTo>
                  <a:pt x="665" y="293"/>
                </a:lnTo>
                <a:lnTo>
                  <a:pt x="665" y="293"/>
                </a:lnTo>
                <a:lnTo>
                  <a:pt x="665" y="298"/>
                </a:lnTo>
                <a:lnTo>
                  <a:pt x="665" y="298"/>
                </a:lnTo>
                <a:lnTo>
                  <a:pt x="671" y="298"/>
                </a:lnTo>
                <a:lnTo>
                  <a:pt x="677" y="304"/>
                </a:lnTo>
                <a:lnTo>
                  <a:pt x="683" y="304"/>
                </a:lnTo>
                <a:lnTo>
                  <a:pt x="689" y="304"/>
                </a:lnTo>
                <a:lnTo>
                  <a:pt x="695" y="298"/>
                </a:lnTo>
                <a:lnTo>
                  <a:pt x="701" y="298"/>
                </a:lnTo>
                <a:lnTo>
                  <a:pt x="712" y="293"/>
                </a:lnTo>
                <a:lnTo>
                  <a:pt x="712" y="287"/>
                </a:lnTo>
                <a:lnTo>
                  <a:pt x="718" y="281"/>
                </a:lnTo>
                <a:lnTo>
                  <a:pt x="730" y="275"/>
                </a:lnTo>
                <a:lnTo>
                  <a:pt x="736" y="269"/>
                </a:lnTo>
                <a:lnTo>
                  <a:pt x="742" y="257"/>
                </a:lnTo>
                <a:lnTo>
                  <a:pt x="742" y="240"/>
                </a:lnTo>
                <a:lnTo>
                  <a:pt x="748" y="228"/>
                </a:lnTo>
                <a:lnTo>
                  <a:pt x="759" y="211"/>
                </a:lnTo>
                <a:lnTo>
                  <a:pt x="777" y="193"/>
                </a:lnTo>
                <a:lnTo>
                  <a:pt x="807" y="181"/>
                </a:lnTo>
                <a:lnTo>
                  <a:pt x="836" y="193"/>
                </a:lnTo>
                <a:lnTo>
                  <a:pt x="860" y="211"/>
                </a:lnTo>
                <a:lnTo>
                  <a:pt x="871" y="246"/>
                </a:lnTo>
                <a:lnTo>
                  <a:pt x="883" y="287"/>
                </a:lnTo>
                <a:lnTo>
                  <a:pt x="883" y="339"/>
                </a:lnTo>
                <a:lnTo>
                  <a:pt x="883" y="380"/>
                </a:lnTo>
                <a:lnTo>
                  <a:pt x="871" y="427"/>
                </a:lnTo>
                <a:lnTo>
                  <a:pt x="860" y="457"/>
                </a:lnTo>
                <a:lnTo>
                  <a:pt x="836" y="480"/>
                </a:lnTo>
                <a:lnTo>
                  <a:pt x="807" y="492"/>
                </a:lnTo>
                <a:lnTo>
                  <a:pt x="777" y="480"/>
                </a:lnTo>
                <a:lnTo>
                  <a:pt x="759" y="457"/>
                </a:lnTo>
                <a:lnTo>
                  <a:pt x="748" y="439"/>
                </a:lnTo>
                <a:lnTo>
                  <a:pt x="742" y="427"/>
                </a:lnTo>
                <a:lnTo>
                  <a:pt x="742" y="416"/>
                </a:lnTo>
                <a:lnTo>
                  <a:pt x="736" y="404"/>
                </a:lnTo>
                <a:lnTo>
                  <a:pt x="730" y="392"/>
                </a:lnTo>
                <a:lnTo>
                  <a:pt x="718" y="386"/>
                </a:lnTo>
                <a:lnTo>
                  <a:pt x="712" y="380"/>
                </a:lnTo>
                <a:lnTo>
                  <a:pt x="712" y="375"/>
                </a:lnTo>
                <a:lnTo>
                  <a:pt x="701" y="369"/>
                </a:lnTo>
                <a:lnTo>
                  <a:pt x="695" y="369"/>
                </a:lnTo>
                <a:lnTo>
                  <a:pt x="689" y="369"/>
                </a:lnTo>
                <a:lnTo>
                  <a:pt x="683" y="363"/>
                </a:lnTo>
                <a:lnTo>
                  <a:pt x="677" y="363"/>
                </a:lnTo>
                <a:lnTo>
                  <a:pt x="671" y="369"/>
                </a:lnTo>
                <a:lnTo>
                  <a:pt x="665" y="369"/>
                </a:lnTo>
                <a:lnTo>
                  <a:pt x="665" y="375"/>
                </a:lnTo>
                <a:lnTo>
                  <a:pt x="665" y="375"/>
                </a:lnTo>
                <a:lnTo>
                  <a:pt x="665" y="375"/>
                </a:lnTo>
                <a:lnTo>
                  <a:pt x="659" y="380"/>
                </a:lnTo>
                <a:lnTo>
                  <a:pt x="659" y="386"/>
                </a:lnTo>
                <a:lnTo>
                  <a:pt x="665" y="392"/>
                </a:lnTo>
                <a:lnTo>
                  <a:pt x="665" y="398"/>
                </a:lnTo>
                <a:lnTo>
                  <a:pt x="665" y="421"/>
                </a:lnTo>
                <a:lnTo>
                  <a:pt x="665" y="433"/>
                </a:lnTo>
                <a:lnTo>
                  <a:pt x="665" y="439"/>
                </a:lnTo>
                <a:lnTo>
                  <a:pt x="665" y="439"/>
                </a:lnTo>
                <a:lnTo>
                  <a:pt x="659" y="521"/>
                </a:lnTo>
                <a:lnTo>
                  <a:pt x="659" y="579"/>
                </a:lnTo>
                <a:lnTo>
                  <a:pt x="659" y="615"/>
                </a:lnTo>
                <a:lnTo>
                  <a:pt x="659" y="626"/>
                </a:lnTo>
                <a:lnTo>
                  <a:pt x="659" y="638"/>
                </a:lnTo>
                <a:lnTo>
                  <a:pt x="659" y="638"/>
                </a:lnTo>
                <a:lnTo>
                  <a:pt x="653" y="650"/>
                </a:lnTo>
                <a:lnTo>
                  <a:pt x="648" y="656"/>
                </a:lnTo>
                <a:lnTo>
                  <a:pt x="642" y="667"/>
                </a:lnTo>
                <a:lnTo>
                  <a:pt x="630" y="667"/>
                </a:lnTo>
                <a:lnTo>
                  <a:pt x="548" y="667"/>
                </a:lnTo>
                <a:lnTo>
                  <a:pt x="495" y="667"/>
                </a:lnTo>
                <a:lnTo>
                  <a:pt x="459" y="667"/>
                </a:lnTo>
                <a:lnTo>
                  <a:pt x="442" y="667"/>
                </a:lnTo>
                <a:lnTo>
                  <a:pt x="436" y="667"/>
                </a:lnTo>
                <a:lnTo>
                  <a:pt x="436" y="667"/>
                </a:lnTo>
                <a:lnTo>
                  <a:pt x="412" y="667"/>
                </a:lnTo>
                <a:lnTo>
                  <a:pt x="400" y="667"/>
                </a:lnTo>
                <a:lnTo>
                  <a:pt x="394" y="667"/>
                </a:lnTo>
                <a:lnTo>
                  <a:pt x="394" y="667"/>
                </a:lnTo>
                <a:lnTo>
                  <a:pt x="383" y="667"/>
                </a:lnTo>
                <a:lnTo>
                  <a:pt x="377" y="667"/>
                </a:lnTo>
                <a:lnTo>
                  <a:pt x="371" y="667"/>
                </a:lnTo>
                <a:lnTo>
                  <a:pt x="371" y="667"/>
                </a:lnTo>
                <a:lnTo>
                  <a:pt x="371" y="673"/>
                </a:lnTo>
                <a:lnTo>
                  <a:pt x="371" y="673"/>
                </a:lnTo>
                <a:lnTo>
                  <a:pt x="365" y="673"/>
                </a:lnTo>
                <a:lnTo>
                  <a:pt x="365" y="673"/>
                </a:lnTo>
                <a:lnTo>
                  <a:pt x="359" y="679"/>
                </a:lnTo>
                <a:lnTo>
                  <a:pt x="359" y="691"/>
                </a:lnTo>
                <a:lnTo>
                  <a:pt x="359" y="697"/>
                </a:lnTo>
                <a:lnTo>
                  <a:pt x="365" y="702"/>
                </a:lnTo>
                <a:lnTo>
                  <a:pt x="365" y="708"/>
                </a:lnTo>
                <a:lnTo>
                  <a:pt x="371" y="714"/>
                </a:lnTo>
                <a:lnTo>
                  <a:pt x="377" y="720"/>
                </a:lnTo>
                <a:lnTo>
                  <a:pt x="383" y="726"/>
                </a:lnTo>
                <a:lnTo>
                  <a:pt x="389" y="738"/>
                </a:lnTo>
                <a:lnTo>
                  <a:pt x="394" y="743"/>
                </a:lnTo>
                <a:lnTo>
                  <a:pt x="406" y="749"/>
                </a:lnTo>
                <a:lnTo>
                  <a:pt x="424" y="755"/>
                </a:lnTo>
                <a:lnTo>
                  <a:pt x="436" y="755"/>
                </a:lnTo>
                <a:lnTo>
                  <a:pt x="453" y="767"/>
                </a:lnTo>
                <a:lnTo>
                  <a:pt x="471" y="784"/>
                </a:lnTo>
                <a:lnTo>
                  <a:pt x="483" y="814"/>
                </a:lnTo>
                <a:lnTo>
                  <a:pt x="471" y="843"/>
                </a:lnTo>
                <a:lnTo>
                  <a:pt x="453" y="860"/>
                </a:lnTo>
                <a:lnTo>
                  <a:pt x="418" y="878"/>
                </a:lnTo>
                <a:lnTo>
                  <a:pt x="377" y="884"/>
                </a:lnTo>
                <a:lnTo>
                  <a:pt x="324" y="890"/>
                </a:lnTo>
                <a:lnTo>
                  <a:pt x="283" y="884"/>
                </a:lnTo>
                <a:lnTo>
                  <a:pt x="241" y="878"/>
                </a:lnTo>
                <a:lnTo>
                  <a:pt x="206" y="860"/>
                </a:lnTo>
                <a:lnTo>
                  <a:pt x="188" y="843"/>
                </a:lnTo>
                <a:lnTo>
                  <a:pt x="177" y="814"/>
                </a:lnTo>
                <a:lnTo>
                  <a:pt x="188" y="784"/>
                </a:lnTo>
                <a:lnTo>
                  <a:pt x="206" y="767"/>
                </a:lnTo>
                <a:lnTo>
                  <a:pt x="224" y="755"/>
                </a:lnTo>
                <a:lnTo>
                  <a:pt x="235" y="755"/>
                </a:lnTo>
                <a:lnTo>
                  <a:pt x="247" y="749"/>
                </a:lnTo>
                <a:lnTo>
                  <a:pt x="265" y="743"/>
                </a:lnTo>
                <a:lnTo>
                  <a:pt x="271" y="738"/>
                </a:lnTo>
                <a:lnTo>
                  <a:pt x="277" y="726"/>
                </a:lnTo>
                <a:lnTo>
                  <a:pt x="283" y="720"/>
                </a:lnTo>
                <a:lnTo>
                  <a:pt x="288" y="714"/>
                </a:lnTo>
                <a:lnTo>
                  <a:pt x="288" y="708"/>
                </a:lnTo>
                <a:lnTo>
                  <a:pt x="294" y="702"/>
                </a:lnTo>
                <a:lnTo>
                  <a:pt x="294" y="697"/>
                </a:lnTo>
                <a:lnTo>
                  <a:pt x="300" y="691"/>
                </a:lnTo>
                <a:lnTo>
                  <a:pt x="300" y="679"/>
                </a:lnTo>
                <a:lnTo>
                  <a:pt x="294" y="673"/>
                </a:lnTo>
                <a:lnTo>
                  <a:pt x="294" y="673"/>
                </a:lnTo>
                <a:lnTo>
                  <a:pt x="288" y="673"/>
                </a:lnTo>
                <a:lnTo>
                  <a:pt x="288" y="673"/>
                </a:lnTo>
                <a:lnTo>
                  <a:pt x="288" y="667"/>
                </a:lnTo>
                <a:lnTo>
                  <a:pt x="283" y="667"/>
                </a:lnTo>
                <a:lnTo>
                  <a:pt x="277" y="667"/>
                </a:lnTo>
                <a:lnTo>
                  <a:pt x="271" y="667"/>
                </a:lnTo>
                <a:lnTo>
                  <a:pt x="265" y="667"/>
                </a:lnTo>
                <a:lnTo>
                  <a:pt x="241" y="667"/>
                </a:lnTo>
                <a:lnTo>
                  <a:pt x="230" y="667"/>
                </a:lnTo>
                <a:lnTo>
                  <a:pt x="224" y="667"/>
                </a:lnTo>
                <a:lnTo>
                  <a:pt x="224" y="667"/>
                </a:lnTo>
                <a:lnTo>
                  <a:pt x="141" y="667"/>
                </a:lnTo>
                <a:lnTo>
                  <a:pt x="88" y="667"/>
                </a:lnTo>
                <a:lnTo>
                  <a:pt x="53" y="667"/>
                </a:lnTo>
                <a:lnTo>
                  <a:pt x="35" y="667"/>
                </a:lnTo>
                <a:lnTo>
                  <a:pt x="29" y="667"/>
                </a:lnTo>
                <a:lnTo>
                  <a:pt x="29" y="667"/>
                </a:lnTo>
                <a:lnTo>
                  <a:pt x="18" y="667"/>
                </a:lnTo>
                <a:lnTo>
                  <a:pt x="6" y="656"/>
                </a:lnTo>
                <a:lnTo>
                  <a:pt x="0" y="650"/>
                </a:lnTo>
                <a:lnTo>
                  <a:pt x="0" y="638"/>
                </a:lnTo>
                <a:lnTo>
                  <a:pt x="0" y="556"/>
                </a:lnTo>
                <a:lnTo>
                  <a:pt x="0" y="497"/>
                </a:lnTo>
                <a:lnTo>
                  <a:pt x="0" y="462"/>
                </a:lnTo>
                <a:lnTo>
                  <a:pt x="0" y="445"/>
                </a:lnTo>
                <a:lnTo>
                  <a:pt x="0" y="439"/>
                </a:lnTo>
                <a:lnTo>
                  <a:pt x="0" y="439"/>
                </a:lnTo>
                <a:lnTo>
                  <a:pt x="0" y="416"/>
                </a:lnTo>
                <a:lnTo>
                  <a:pt x="0" y="404"/>
                </a:lnTo>
                <a:lnTo>
                  <a:pt x="0" y="398"/>
                </a:lnTo>
                <a:lnTo>
                  <a:pt x="0" y="398"/>
                </a:lnTo>
                <a:lnTo>
                  <a:pt x="0" y="392"/>
                </a:lnTo>
                <a:lnTo>
                  <a:pt x="0" y="386"/>
                </a:lnTo>
                <a:lnTo>
                  <a:pt x="0" y="380"/>
                </a:lnTo>
                <a:lnTo>
                  <a:pt x="0" y="375"/>
                </a:lnTo>
                <a:lnTo>
                  <a:pt x="0" y="375"/>
                </a:lnTo>
                <a:lnTo>
                  <a:pt x="6" y="375"/>
                </a:lnTo>
                <a:lnTo>
                  <a:pt x="6" y="369"/>
                </a:lnTo>
                <a:lnTo>
                  <a:pt x="6" y="369"/>
                </a:lnTo>
                <a:lnTo>
                  <a:pt x="12" y="363"/>
                </a:lnTo>
                <a:lnTo>
                  <a:pt x="18" y="363"/>
                </a:lnTo>
                <a:lnTo>
                  <a:pt x="29" y="369"/>
                </a:lnTo>
                <a:lnTo>
                  <a:pt x="35" y="369"/>
                </a:lnTo>
                <a:lnTo>
                  <a:pt x="41" y="369"/>
                </a:lnTo>
                <a:lnTo>
                  <a:pt x="47" y="375"/>
                </a:lnTo>
                <a:lnTo>
                  <a:pt x="53" y="380"/>
                </a:lnTo>
                <a:lnTo>
                  <a:pt x="59" y="386"/>
                </a:lnTo>
                <a:lnTo>
                  <a:pt x="71" y="392"/>
                </a:lnTo>
                <a:lnTo>
                  <a:pt x="76" y="404"/>
                </a:lnTo>
                <a:lnTo>
                  <a:pt x="76" y="416"/>
                </a:lnTo>
                <a:lnTo>
                  <a:pt x="88" y="427"/>
                </a:lnTo>
                <a:lnTo>
                  <a:pt x="88" y="439"/>
                </a:lnTo>
                <a:lnTo>
                  <a:pt x="100" y="457"/>
                </a:lnTo>
                <a:lnTo>
                  <a:pt x="118" y="480"/>
                </a:lnTo>
                <a:lnTo>
                  <a:pt x="147" y="492"/>
                </a:lnTo>
                <a:lnTo>
                  <a:pt x="177" y="480"/>
                </a:lnTo>
                <a:lnTo>
                  <a:pt x="194" y="457"/>
                </a:lnTo>
                <a:lnTo>
                  <a:pt x="212" y="427"/>
                </a:lnTo>
                <a:lnTo>
                  <a:pt x="218" y="380"/>
                </a:lnTo>
                <a:lnTo>
                  <a:pt x="224" y="339"/>
                </a:lnTo>
                <a:lnTo>
                  <a:pt x="218" y="287"/>
                </a:lnTo>
                <a:lnTo>
                  <a:pt x="212" y="246"/>
                </a:lnTo>
                <a:lnTo>
                  <a:pt x="194" y="211"/>
                </a:lnTo>
                <a:lnTo>
                  <a:pt x="177" y="193"/>
                </a:lnTo>
                <a:lnTo>
                  <a:pt x="147" y="181"/>
                </a:lnTo>
                <a:lnTo>
                  <a:pt x="118" y="193"/>
                </a:lnTo>
                <a:lnTo>
                  <a:pt x="100" y="211"/>
                </a:lnTo>
                <a:lnTo>
                  <a:pt x="88" y="228"/>
                </a:lnTo>
                <a:lnTo>
                  <a:pt x="88" y="240"/>
                </a:lnTo>
                <a:lnTo>
                  <a:pt x="76" y="257"/>
                </a:lnTo>
                <a:lnTo>
                  <a:pt x="76" y="269"/>
                </a:lnTo>
                <a:lnTo>
                  <a:pt x="71" y="275"/>
                </a:lnTo>
                <a:lnTo>
                  <a:pt x="59" y="281"/>
                </a:lnTo>
                <a:lnTo>
                  <a:pt x="53" y="287"/>
                </a:lnTo>
                <a:lnTo>
                  <a:pt x="47" y="293"/>
                </a:lnTo>
                <a:lnTo>
                  <a:pt x="41" y="298"/>
                </a:lnTo>
                <a:lnTo>
                  <a:pt x="35" y="298"/>
                </a:lnTo>
                <a:lnTo>
                  <a:pt x="29" y="304"/>
                </a:lnTo>
                <a:lnTo>
                  <a:pt x="18" y="304"/>
                </a:lnTo>
                <a:lnTo>
                  <a:pt x="12" y="304"/>
                </a:lnTo>
                <a:lnTo>
                  <a:pt x="6" y="298"/>
                </a:lnTo>
                <a:lnTo>
                  <a:pt x="6" y="298"/>
                </a:lnTo>
                <a:lnTo>
                  <a:pt x="6" y="298"/>
                </a:lnTo>
                <a:lnTo>
                  <a:pt x="0" y="293"/>
                </a:lnTo>
                <a:lnTo>
                  <a:pt x="0" y="293"/>
                </a:lnTo>
                <a:lnTo>
                  <a:pt x="0" y="287"/>
                </a:lnTo>
                <a:lnTo>
                  <a:pt x="0" y="287"/>
                </a:lnTo>
                <a:lnTo>
                  <a:pt x="0" y="281"/>
                </a:lnTo>
                <a:lnTo>
                  <a:pt x="0" y="275"/>
                </a:lnTo>
                <a:lnTo>
                  <a:pt x="0" y="246"/>
                </a:lnTo>
                <a:lnTo>
                  <a:pt x="0" y="234"/>
                </a:lnTo>
                <a:lnTo>
                  <a:pt x="0" y="228"/>
                </a:lnTo>
                <a:lnTo>
                  <a:pt x="0" y="228"/>
                </a:lnTo>
                <a:lnTo>
                  <a:pt x="0" y="146"/>
                </a:lnTo>
                <a:lnTo>
                  <a:pt x="0" y="94"/>
                </a:lnTo>
                <a:lnTo>
                  <a:pt x="0" y="58"/>
                </a:lnTo>
                <a:lnTo>
                  <a:pt x="0" y="41"/>
                </a:lnTo>
                <a:lnTo>
                  <a:pt x="0" y="35"/>
                </a:lnTo>
                <a:lnTo>
                  <a:pt x="0" y="35"/>
                </a:lnTo>
                <a:lnTo>
                  <a:pt x="0" y="23"/>
                </a:lnTo>
                <a:lnTo>
                  <a:pt x="6" y="12"/>
                </a:lnTo>
                <a:lnTo>
                  <a:pt x="18" y="6"/>
                </a:lnTo>
                <a:lnTo>
                  <a:pt x="29" y="0"/>
                </a:lnTo>
                <a:lnTo>
                  <a:pt x="224" y="0"/>
                </a:lnTo>
                <a:close/>
              </a:path>
            </a:pathLst>
          </a:custGeom>
          <a:solidFill>
            <a:srgbClr val="666699"/>
          </a:solidFill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2023-09-04T08:36:29Z</dcterms:created>
  <dc:creator/>
  <dc:description>by Thorsten Bosbach</dc:description>
  <cp:keywords>ooocon budapest 2010</cp:keywords>
  <dc:language>en-US</dc:language>
  <cp:lastModifiedBy/>
  <cp:revision>1</cp:revision>
  <dc:subject>Describe your template with some sentences.</dc:subject>
  <dc:title>What a presentation!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GNU GPL</vt:lpwstr>
  </property>
</Properties>
</file>