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92000" y="1872000"/>
            <a:ext cx="846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92000" y="187200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92000" y="1872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26760" y="1872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92000" y="396000"/>
            <a:ext cx="8460000" cy="6676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92000" y="187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92000" y="4162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26760" y="1872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92000" y="187200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26760" y="187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26760" y="4162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92000" y="187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26760" y="187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92000" y="416232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92000" y="187200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92000" y="416232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92000" y="187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26760" y="187200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26760" y="4162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92000" y="416232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92000" y="187200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52200" y="187200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12760" y="187200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12760" y="416232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52200" y="416232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2000" y="416232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92000" y="396000"/>
            <a:ext cx="8460000" cy="14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84d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84d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92000" y="187200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84d1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84d1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84d1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84d1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84d1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84d1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84d1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5099DC6F-F492-4D7B-8D10-DE8CF94209D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2023-09-03T21:27:20Z</dcterms:created>
  <dc:creator/>
  <dc:description>Template by Sun Microsystems</dc:description>
  <cp:keywords>Impress Template Presentation Presentation background Winter Photo Mountains</cp:keywords>
  <dc:language>en-US</dc:language>
  <cp:lastModifiedBy/>
  <cp:revision>1</cp:revision>
  <dc:subject>Presentation Background</dc:subject>
  <dc:title>Winter-Mountains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