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7216FF43-2E38-42DE-8356-1CB0CD201FF8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2023-09-04T15:11:06Z</dcterms:created>
  <dc:creator/>
  <dc:description>An openoffice.org Impress Template in warm wood color</dc:description>
  <cp:keywords>openoffice.org Impress Template wood</cp:keywords>
  <dc:language>en-US</dc:language>
  <cp:lastModifiedBy/>
  <cp:revision>1</cp:revision>
  <dc:subject>openoffice.org Impress Template</dc:subject>
  <dc:title>wood1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