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1F1E8A8-0A1F-4721-B5E0-243AAA69BF8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2023-09-04T06:44:00Z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woody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