
<file path=[Content_Types].xml><?xml version="1.0" encoding="utf-8"?>
<Types xmlns="http://schemas.openxmlformats.org/package/2006/content-types">
  <Override PartName="/_rels/.rels" ContentType="application/vnd.openxmlformats-package.relationships+xml"/>
  <Override PartName="/ppt/slides/_rels/slide11.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xml.rels" ContentType="application/vnd.openxmlformats-package.relationships+xml"/>
  <Override PartName="/ppt/slides/_rels/slide8.xml.rels" ContentType="application/vnd.openxmlformats-package.relationships+xml"/>
  <Override PartName="/ppt/slides/_rels/slide2.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slide11.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_rels/presentation.xml.rels" ContentType="application/vnd.openxmlformats-package.relationships+xml"/>
  <Override PartName="/ppt/media/image4.jpeg" ContentType="image/jpeg"/>
  <Override PartName="/ppt/media/image3.png" ContentType="image/png"/>
  <Override PartName="/ppt/media/image2.jpeg" ContentType="image/jpeg"/>
  <Override PartName="/ppt/media/image1.jpeg" ContentType="image/jpeg"/>
  <Override PartName="/ppt/theme/theme1.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charts/chart1.xml" ContentType="application/vnd.openxmlformats-officedocument.drawingml.chart+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10080625" cy="7559675"/>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
</Relationships>
</file>

<file path=ppt/charts/chart1.xml><?xml version="1.0" encoding="utf-8"?>
<c:chartSpace xmlns:c="http://schemas.openxmlformats.org/drawingml/2006/chart" xmlns:a="http://schemas.openxmlformats.org/drawingml/2006/main" xmlns:r="http://schemas.openxmlformats.org/officeDocument/2006/relationships">
  <c:lang val="en-US"/>
  <c:roundedCorners val="0"/>
  <c:chart>
    <c:plotArea>
      <c:layout>
        <c:manualLayout>
          <c:layoutTarget val="inner"/>
          <c:xMode val="edge"/>
          <c:yMode val="edge"/>
          <c:x val="0.0198996135566117"/>
          <c:y val="0.0197722726573319"/>
          <c:w val="0.959978678985475"/>
          <c:h val="0.979689182951223"/>
        </c:manualLayout>
      </c:layout>
      <c:barChart>
        <c:barDir val="col"/>
        <c:grouping val="clustered"/>
        <c:varyColors val="0"/>
        <c:ser>
          <c:idx val="0"/>
          <c:order val="0"/>
          <c:tx>
            <c:strRef>
              <c:f>label 0</c:f>
              <c:strCache>
                <c:ptCount val="1"/>
                <c:pt idx="0">
                  <c:v/>
                </c:pt>
              </c:strCache>
            </c:strRef>
          </c:tx>
          <c:spPr>
            <a:solidFill>
              <a:srgbClr val="ff420e"/>
            </a:solidFill>
            <a:ln>
              <a:noFill/>
            </a:ln>
          </c:spPr>
          <c:invertIfNegative val="0"/>
          <c:dLbls>
            <c:dLbl>
              <c:idx val="0"/>
              <c:showLegendKey val="0"/>
              <c:showVal val="0"/>
              <c:showCatName val="0"/>
              <c:showSerName val="0"/>
              <c:showPercent val="0"/>
            </c:dLbl>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showLegendKey val="0"/>
            <c:showVal val="0"/>
            <c:showCatName val="0"/>
            <c:showSerName val="0"/>
            <c:showPercent val="0"/>
            <c:showLeaderLines val="0"/>
          </c:dLbls>
          <c:cat>
            <c:strRef>
              <c:f>categories</c:f>
              <c:strCache>
                <c:ptCount val="9"/>
                <c:pt idx="0">
                  <c:v>01</c:v>
                </c:pt>
                <c:pt idx="1">
                  <c:v>02</c:v>
                </c:pt>
                <c:pt idx="2">
                  <c:v>03</c:v>
                </c:pt>
                <c:pt idx="3">
                  <c:v>04</c:v>
                </c:pt>
                <c:pt idx="4">
                  <c:v>05</c:v>
                </c:pt>
                <c:pt idx="5">
                  <c:v>06</c:v>
                </c:pt>
                <c:pt idx="6">
                  <c:v>07</c:v>
                </c:pt>
                <c:pt idx="7">
                  <c:v>08</c:v>
                </c:pt>
                <c:pt idx="8">
                  <c:v>09</c:v>
                </c:pt>
              </c:strCache>
            </c:strRef>
          </c:cat>
          <c:val>
            <c:numRef>
              <c:f>0</c:f>
              <c:numCache>
                <c:formatCode>General</c:formatCode>
                <c:ptCount val="9"/>
                <c:pt idx="0">
                  <c:v>0</c:v>
                </c:pt>
                <c:pt idx="1">
                  <c:v>0</c:v>
                </c:pt>
                <c:pt idx="2">
                  <c:v>0</c:v>
                </c:pt>
                <c:pt idx="3">
                  <c:v>0</c:v>
                </c:pt>
                <c:pt idx="4">
                  <c:v>0</c:v>
                </c:pt>
                <c:pt idx="5">
                  <c:v>0</c:v>
                </c:pt>
                <c:pt idx="6">
                  <c:v>0</c:v>
                </c:pt>
                <c:pt idx="7">
                  <c:v>0</c:v>
                </c:pt>
                <c:pt idx="8">
                  <c:v>0</c:v>
                </c:pt>
              </c:numCache>
            </c:numRef>
          </c:val>
        </c:ser>
        <c:ser>
          <c:idx val="1"/>
          <c:order val="1"/>
          <c:tx>
            <c:strRef>
              <c:f>label 1</c:f>
              <c:strCache>
                <c:ptCount val="1"/>
                <c:pt idx="0">
                  <c:v/>
                </c:pt>
              </c:strCache>
            </c:strRef>
          </c:tx>
          <c:spPr>
            <a:solidFill>
              <a:srgbClr val="993366"/>
            </a:solidFill>
            <a:ln>
              <a:noFill/>
            </a:ln>
          </c:spPr>
          <c:invertIfNegative val="0"/>
          <c:dLbls>
            <c:dLbl>
              <c:idx val="0"/>
              <c:showLegendKey val="0"/>
              <c:showVal val="0"/>
              <c:showCatName val="0"/>
              <c:showSerName val="0"/>
              <c:showPercent val="0"/>
            </c:dLbl>
            <c:dLbl>
              <c:idx val="1"/>
              <c:showLegendKey val="0"/>
              <c:showVal val="0"/>
              <c:showCatName val="0"/>
              <c:showSerName val="0"/>
              <c:showPercent val="0"/>
            </c:dLbl>
            <c:dLbl>
              <c:idx val="2"/>
              <c:showLegendKey val="0"/>
              <c:showVal val="0"/>
              <c:showCatName val="0"/>
              <c:showSerName val="0"/>
              <c:showPercent val="0"/>
            </c:dLbl>
            <c:dLbl>
              <c:idx val="3"/>
              <c:showLegendKey val="0"/>
              <c:showVal val="0"/>
              <c:showCatName val="0"/>
              <c:showSerName val="0"/>
              <c:showPercent val="0"/>
            </c:dLbl>
            <c:dLbl>
              <c:idx val="4"/>
              <c:showLegendKey val="0"/>
              <c:showVal val="0"/>
              <c:showCatName val="0"/>
              <c:showSerName val="0"/>
              <c:showPercent val="0"/>
            </c:dLbl>
            <c:dLbl>
              <c:idx val="5"/>
              <c:showLegendKey val="0"/>
              <c:showVal val="0"/>
              <c:showCatName val="0"/>
              <c:showSerName val="0"/>
              <c:showPercent val="0"/>
            </c:dLbl>
            <c:dLbl>
              <c:idx val="6"/>
              <c:showLegendKey val="0"/>
              <c:showVal val="0"/>
              <c:showCatName val="0"/>
              <c:showSerName val="0"/>
              <c:showPercent val="0"/>
            </c:dLbl>
            <c:dLbl>
              <c:idx val="7"/>
              <c:showLegendKey val="0"/>
              <c:showVal val="0"/>
              <c:showCatName val="0"/>
              <c:showSerName val="0"/>
              <c:showPercent val="0"/>
            </c:dLbl>
            <c:dLbl>
              <c:idx val="8"/>
              <c:showLegendKey val="0"/>
              <c:showVal val="0"/>
              <c:showCatName val="0"/>
              <c:showSerName val="0"/>
              <c:showPercent val="0"/>
            </c:dLbl>
            <c:showLegendKey val="0"/>
            <c:showVal val="0"/>
            <c:showCatName val="0"/>
            <c:showSerName val="0"/>
            <c:showPercent val="0"/>
            <c:showLeaderLines val="0"/>
          </c:dLbls>
          <c:cat>
            <c:strRef>
              <c:f>categories</c:f>
              <c:strCache>
                <c:ptCount val="9"/>
                <c:pt idx="0">
                  <c:v>01</c:v>
                </c:pt>
                <c:pt idx="1">
                  <c:v>02</c:v>
                </c:pt>
                <c:pt idx="2">
                  <c:v>03</c:v>
                </c:pt>
                <c:pt idx="3">
                  <c:v>04</c:v>
                </c:pt>
                <c:pt idx="4">
                  <c:v>05</c:v>
                </c:pt>
                <c:pt idx="5">
                  <c:v>06</c:v>
                </c:pt>
                <c:pt idx="6">
                  <c:v>07</c:v>
                </c:pt>
                <c:pt idx="7">
                  <c:v>08</c:v>
                </c:pt>
                <c:pt idx="8">
                  <c:v>09</c:v>
                </c:pt>
              </c:strCache>
            </c:strRef>
          </c:cat>
          <c:val>
            <c:numRef>
              <c:f>1</c:f>
              <c:numCache>
                <c:formatCode>General</c:formatCode>
                <c:ptCount val="9"/>
                <c:pt idx="0">
                  <c:v>2</c:v>
                </c:pt>
                <c:pt idx="1">
                  <c:v>3</c:v>
                </c:pt>
                <c:pt idx="2">
                  <c:v>4</c:v>
                </c:pt>
                <c:pt idx="3">
                  <c:v>5</c:v>
                </c:pt>
                <c:pt idx="4">
                  <c:v>6</c:v>
                </c:pt>
                <c:pt idx="5">
                  <c:v>7</c:v>
                </c:pt>
                <c:pt idx="6">
                  <c:v>8</c:v>
                </c:pt>
                <c:pt idx="7">
                  <c:v>9</c:v>
                </c:pt>
                <c:pt idx="8">
                  <c:v>10</c:v>
                </c:pt>
              </c:numCache>
            </c:numRef>
          </c:val>
        </c:ser>
        <c:gapWidth val="100"/>
        <c:overlap val="0"/>
        <c:axId val="76160005"/>
        <c:axId val="55166707"/>
      </c:barChart>
      <c:catAx>
        <c:axId val="76160005"/>
        <c:scaling>
          <c:orientation val="minMax"/>
        </c:scaling>
        <c:delete val="0"/>
        <c:axPos val="b"/>
        <c:majorGridlines>
          <c:spPr>
            <a:ln>
              <a:solidFill>
                <a:srgbClr val="000000"/>
              </a:solidFill>
            </a:ln>
          </c:spPr>
        </c:majorGridlines>
        <c:numFmt formatCode="General" sourceLinked="0"/>
        <c:majorTickMark val="out"/>
        <c:minorTickMark val="none"/>
        <c:tickLblPos val="low"/>
        <c:spPr>
          <a:ln w="36000">
            <a:solidFill>
              <a:srgbClr val="8292ab"/>
            </a:solidFill>
            <a:round/>
          </a:ln>
        </c:spPr>
        <c:txPr>
          <a:bodyPr/>
          <a:p>
            <a:pPr>
              <a:defRPr b="1" sz="1800" spc="-1" strike="noStrike">
                <a:solidFill>
                  <a:srgbClr val="000000"/>
                </a:solidFill>
                <a:uFill>
                  <a:solidFill>
                    <a:srgbClr val="ffffff"/>
                  </a:solidFill>
                </a:uFill>
                <a:latin typeface="Times New Roman"/>
                <a:ea typeface="宋体"/>
              </a:defRPr>
            </a:pPr>
          </a:p>
        </c:txPr>
        <c:crossAx val="55166707"/>
        <c:crossesAt val="0"/>
        <c:auto val="1"/>
        <c:lblAlgn val="ctr"/>
        <c:lblOffset val="100"/>
      </c:catAx>
      <c:valAx>
        <c:axId val="55166707"/>
        <c:scaling>
          <c:orientation val="minMax"/>
          <c:max val="10"/>
          <c:min val="1"/>
        </c:scaling>
        <c:delete val="0"/>
        <c:axPos val="l"/>
        <c:majorGridlines>
          <c:spPr>
            <a:ln>
              <a:solidFill>
                <a:srgbClr val="000000"/>
              </a:solidFill>
            </a:ln>
          </c:spPr>
        </c:majorGridlines>
        <c:numFmt formatCode="General" sourceLinked="0"/>
        <c:majorTickMark val="out"/>
        <c:minorTickMark val="none"/>
        <c:tickLblPos val="nextTo"/>
        <c:spPr>
          <a:ln w="36000">
            <a:solidFill>
              <a:srgbClr val="8292ab"/>
            </a:solidFill>
            <a:round/>
          </a:ln>
        </c:spPr>
        <c:txPr>
          <a:bodyPr/>
          <a:p>
            <a:pPr>
              <a:defRPr b="1" sz="1800" spc="-1" strike="noStrike">
                <a:solidFill>
                  <a:srgbClr val="000000"/>
                </a:solidFill>
                <a:uFill>
                  <a:solidFill>
                    <a:srgbClr val="ffffff"/>
                  </a:solidFill>
                </a:uFill>
                <a:latin typeface="Arial"/>
                <a:ea typeface="宋体"/>
              </a:defRPr>
            </a:pPr>
          </a:p>
        </c:txPr>
        <c:crossAx val="76160005"/>
        <c:crosses val="min"/>
        <c:majorUnit val="1"/>
        <c:minorUnit val="1"/>
      </c:valAx>
      <c:spPr>
        <a:noFill/>
        <a:ln>
          <a:solidFill>
            <a:srgbClr val="000000"/>
          </a:solidFill>
        </a:ln>
      </c:spPr>
    </c:plotArea>
    <c:plotVisOnly val="0"/>
    <c:dispBlanksAs val="gap"/>
  </c:chart>
  <c:spPr>
    <a:noFill/>
    <a:ln>
      <a:noFill/>
    </a:ln>
  </c:spPr>
</c:chartSpace>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 name="PlaceHolder 2"/>
          <p:cNvSpPr>
            <a:spLocks noGrp="1"/>
          </p:cNvSpPr>
          <p:nvPr>
            <p:ph type="subTitle"/>
          </p:nvPr>
        </p:nvSpPr>
        <p:spPr>
          <a:xfrm>
            <a:off x="504000" y="1769040"/>
            <a:ext cx="9071640" cy="4384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8" name="PlaceHolder 2"/>
          <p:cNvSpPr>
            <a:spLocks noGrp="1"/>
          </p:cNvSpPr>
          <p:nvPr>
            <p:ph type="body"/>
          </p:nvPr>
        </p:nvSpPr>
        <p:spPr>
          <a:xfrm>
            <a:off x="504000" y="1769040"/>
            <a:ext cx="907164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 name="PlaceHolder 3"/>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301320"/>
            <a:ext cx="9071640" cy="5851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 name="PlaceHolder 3"/>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7" name="PlaceHolder 4"/>
          <p:cNvSpPr>
            <a:spLocks noGrp="1"/>
          </p:cNvSpPr>
          <p:nvPr>
            <p:ph type="body"/>
          </p:nvPr>
        </p:nvSpPr>
        <p:spPr>
          <a:xfrm>
            <a:off x="515268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 name="PlaceHolder 2"/>
          <p:cNvSpPr>
            <a:spLocks noGrp="1"/>
          </p:cNvSpPr>
          <p:nvPr>
            <p:ph type="body"/>
          </p:nvPr>
        </p:nvSpPr>
        <p:spPr>
          <a:xfrm>
            <a:off x="504000" y="1769040"/>
            <a:ext cx="4426920" cy="438480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1"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3"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5" name="PlaceHolder 4"/>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7" name="PlaceHolder 2"/>
          <p:cNvSpPr>
            <a:spLocks noGrp="1"/>
          </p:cNvSpPr>
          <p:nvPr>
            <p:ph type="body"/>
          </p:nvPr>
        </p:nvSpPr>
        <p:spPr>
          <a:xfrm>
            <a:off x="504000" y="176904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 name="PlaceHolder 3"/>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0"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3" name="PlaceHolder 5"/>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5" name="PlaceHolder 2"/>
          <p:cNvSpPr>
            <a:spLocks noGrp="1"/>
          </p:cNvSpPr>
          <p:nvPr>
            <p:ph type="body"/>
          </p:nvPr>
        </p:nvSpPr>
        <p:spPr>
          <a:xfrm>
            <a:off x="5040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 name="PlaceHolder 3"/>
          <p:cNvSpPr>
            <a:spLocks noGrp="1"/>
          </p:cNvSpPr>
          <p:nvPr>
            <p:ph type="body"/>
          </p:nvPr>
        </p:nvSpPr>
        <p:spPr>
          <a:xfrm>
            <a:off x="357120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7" name="PlaceHolder 4"/>
          <p:cNvSpPr>
            <a:spLocks noGrp="1"/>
          </p:cNvSpPr>
          <p:nvPr>
            <p:ph type="body"/>
          </p:nvPr>
        </p:nvSpPr>
        <p:spPr>
          <a:xfrm>
            <a:off x="6638040" y="176904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8" name="PlaceHolder 5"/>
          <p:cNvSpPr>
            <a:spLocks noGrp="1"/>
          </p:cNvSpPr>
          <p:nvPr>
            <p:ph type="body"/>
          </p:nvPr>
        </p:nvSpPr>
        <p:spPr>
          <a:xfrm>
            <a:off x="663804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9" name="PlaceHolder 6"/>
          <p:cNvSpPr>
            <a:spLocks noGrp="1"/>
          </p:cNvSpPr>
          <p:nvPr>
            <p:ph type="body"/>
          </p:nvPr>
        </p:nvSpPr>
        <p:spPr>
          <a:xfrm>
            <a:off x="35712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40" name="PlaceHolder 7"/>
          <p:cNvSpPr>
            <a:spLocks noGrp="1"/>
          </p:cNvSpPr>
          <p:nvPr>
            <p:ph type="body"/>
          </p:nvPr>
        </p:nvSpPr>
        <p:spPr>
          <a:xfrm>
            <a:off x="504000" y="4059360"/>
            <a:ext cx="292068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1640" cy="126216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504000" y="1769040"/>
            <a:ext cx="9071640" cy="4384800"/>
          </a:xfrm>
          <a:prstGeom prst="rect">
            <a:avLst/>
          </a:prstGeom>
        </p:spPr>
        <p:txBody>
          <a:bodyPr lIns="0" rIns="0" tIns="0" bIns="0"/>
          <a:p>
            <a:pPr marL="432000" indent="-324000">
              <a:spcAft>
                <a:spcPts val="1417"/>
              </a:spcAft>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spcAft>
                <a:spcPts val="1134"/>
              </a:spcAft>
              <a:buClr>
                <a:srgbClr val="000000"/>
              </a:buClr>
              <a:buSzPct val="45000"/>
              <a:buFont typeface="Wingdings"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spcAft>
                <a:spcPts val="850"/>
              </a:spcAft>
              <a:buClr>
                <a:srgbClr val="000000"/>
              </a:buClr>
              <a:buSzPct val="75000"/>
              <a:buFont typeface="Symbol"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spcAft>
                <a:spcPts val="567"/>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spcAft>
                <a:spcPts val="283"/>
              </a:spcAft>
              <a:buClr>
                <a:srgbClr val="000000"/>
              </a:buClr>
              <a:buSzPct val="75000"/>
              <a:buFont typeface="Symbol"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spcAft>
                <a:spcPts val="283"/>
              </a:spcAft>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2" name="PlaceHolder 3"/>
          <p:cNvSpPr>
            <a:spLocks noGrp="1"/>
          </p:cNvSpPr>
          <p:nvPr>
            <p:ph type="dt"/>
          </p:nvPr>
        </p:nvSpPr>
        <p:spPr>
          <a:xfrm>
            <a:off x="504000" y="6887160"/>
            <a:ext cx="2348280" cy="521280"/>
          </a:xfrm>
          <a:prstGeom prst="rect">
            <a:avLst/>
          </a:prstGeom>
        </p:spPr>
        <p:txBody>
          <a:bodyPr lIns="0" rIns="0" tIns="0" bIns="0"/>
          <a:p>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3" name="PlaceHolder 4"/>
          <p:cNvSpPr>
            <a:spLocks noGrp="1"/>
          </p:cNvSpPr>
          <p:nvPr>
            <p:ph type="ftr"/>
          </p:nvPr>
        </p:nvSpPr>
        <p:spPr>
          <a:xfrm>
            <a:off x="3447360" y="6887160"/>
            <a:ext cx="3195000" cy="521280"/>
          </a:xfrm>
          <a:prstGeom prst="rect">
            <a:avLst/>
          </a:prstGeom>
        </p:spPr>
        <p:txBody>
          <a:bodyPr lIns="0" rIns="0" tIns="0" bIns="0"/>
          <a:p>
            <a:pPr algn="ctr"/>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4" name="PlaceHolder 5"/>
          <p:cNvSpPr>
            <a:spLocks noGrp="1"/>
          </p:cNvSpPr>
          <p:nvPr>
            <p:ph type="sldNum"/>
          </p:nvPr>
        </p:nvSpPr>
        <p:spPr>
          <a:xfrm>
            <a:off x="7227360" y="6887160"/>
            <a:ext cx="2348280" cy="521280"/>
          </a:xfrm>
          <a:prstGeom prst="rect">
            <a:avLst/>
          </a:prstGeom>
        </p:spPr>
        <p:txBody>
          <a:bodyPr lIns="0" rIns="0" tIns="0" bIns="0"/>
          <a:p>
            <a:pPr algn="r"/>
            <a:fld id="{8D629412-5A41-466C-8513-FC1848297C6E}"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hyperlink" Target="http://www.RedOffice.com/" TargetMode="External"/><Relationship Id="rId3"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chart" Target="../charts/chart1.xml"/><Relationship Id="rId2"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41" name="TextShape 1"/>
          <p:cNvSpPr txBox="1"/>
          <p:nvPr/>
        </p:nvSpPr>
        <p:spPr>
          <a:xfrm>
            <a:off x="1620000" y="1588320"/>
            <a:ext cx="8100000" cy="1172160"/>
          </a:xfrm>
          <a:prstGeom prst="rect">
            <a:avLst/>
          </a:prstGeom>
          <a:noFill/>
          <a:ln>
            <a:noFill/>
          </a:ln>
        </p:spPr>
        <p:txBody>
          <a:bodyPr lIns="0" rIns="0" tIns="0" bIns="0" anchor="ctr"/>
          <a:p>
            <a:r>
              <a:rPr b="1" lang="en-US" sz="4400" spc="-1" strike="noStrike">
                <a:solidFill>
                  <a:srgbClr val="8292ab"/>
                </a:solidFill>
                <a:uFill>
                  <a:solidFill>
                    <a:srgbClr val="ffffff"/>
                  </a:solidFill>
                </a:uFill>
                <a:latin typeface="Arial"/>
              </a:rPr>
              <a:t>Insert Presentation Title Here</a:t>
            </a:r>
            <a:br/>
            <a:r>
              <a:rPr b="0" lang="en-US" sz="2600" spc="-1" strike="noStrike">
                <a:solidFill>
                  <a:srgbClr val="ffffff"/>
                </a:solidFill>
                <a:uFill>
                  <a:solidFill>
                    <a:srgbClr val="ffffff"/>
                  </a:solidFill>
                </a:uFill>
                <a:latin typeface="Arial"/>
              </a:rPr>
              <a:t>Insert Presentation Summary Here</a:t>
            </a:r>
            <a:endParaRPr b="0" lang="en-US" sz="2600" spc="-1" strike="noStrike">
              <a:solidFill>
                <a:srgbClr val="000000"/>
              </a:solidFill>
              <a:uFill>
                <a:solidFill>
                  <a:srgbClr val="ffffff"/>
                </a:solidFill>
              </a:uFill>
              <a:latin typeface="Arial"/>
            </a:endParaRPr>
          </a:p>
        </p:txBody>
      </p:sp>
      <p:sp>
        <p:nvSpPr>
          <p:cNvPr id="42" name="TextShape 2"/>
          <p:cNvSpPr txBox="1"/>
          <p:nvPr/>
        </p:nvSpPr>
        <p:spPr>
          <a:xfrm>
            <a:off x="6530760" y="7150320"/>
            <a:ext cx="3478680" cy="596520"/>
          </a:xfrm>
          <a:prstGeom prst="rect">
            <a:avLst/>
          </a:prstGeom>
          <a:noFill/>
          <a:ln>
            <a:noFill/>
          </a:ln>
        </p:spPr>
        <p:txBody>
          <a:bodyPr lIns="90000" rIns="90000" tIns="45000" bIns="45000"/>
          <a:p>
            <a:r>
              <a:rPr b="0" lang="en-US" sz="1800" spc="-1" strike="noStrike">
                <a:solidFill>
                  <a:srgbClr val="000000"/>
                </a:solidFill>
                <a:uFill>
                  <a:solidFill>
                    <a:srgbClr val="ffffff"/>
                  </a:solidFill>
                </a:uFill>
                <a:latin typeface="Arial"/>
              </a:rPr>
              <a:t>Powered by www.</a:t>
            </a:r>
            <a:r>
              <a:rPr b="0" lang="en-US" sz="1800" spc="-1" strike="noStrike">
                <a:solidFill>
                  <a:srgbClr val="ff0000"/>
                </a:solidFill>
                <a:uFill>
                  <a:solidFill>
                    <a:srgbClr val="ffffff"/>
                  </a:solidFill>
                </a:uFill>
                <a:latin typeface="Arial"/>
              </a:rPr>
              <a:t>Red</a:t>
            </a:r>
            <a:r>
              <a:rPr b="0" lang="en-US" sz="1800" spc="-1" strike="noStrike">
                <a:solidFill>
                  <a:srgbClr val="000000"/>
                </a:solidFill>
                <a:uFill>
                  <a:solidFill>
                    <a:srgbClr val="ffffff"/>
                  </a:solidFill>
                </a:uFill>
                <a:latin typeface="Arial"/>
              </a:rPr>
              <a:t>Office.com</a:t>
            </a:r>
            <a:endParaRPr b="0" lang="en-US" sz="1800" spc="-1" strike="noStrike">
              <a:solidFill>
                <a:srgbClr val="000000"/>
              </a:solidFill>
              <a:uFill>
                <a:solidFill>
                  <a:srgbClr val="ffffff"/>
                </a:solidFill>
              </a:uFill>
              <a:latin typeface="Arial"/>
            </a:endParaRPr>
          </a:p>
        </p:txBody>
      </p:sp>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3" name="" descr=""/>
          <p:cNvPicPr/>
          <p:nvPr/>
        </p:nvPicPr>
        <p:blipFill>
          <a:blip r:embed="rId1"/>
          <a:stretch/>
        </p:blipFill>
        <p:spPr>
          <a:xfrm>
            <a:off x="358920" y="252720"/>
            <a:ext cx="1080000" cy="504000"/>
          </a:xfrm>
          <a:prstGeom prst="rect">
            <a:avLst/>
          </a:prstGeom>
          <a:ln>
            <a:noFill/>
          </a:ln>
        </p:spPr>
      </p:pic>
      <p:sp>
        <p:nvSpPr>
          <p:cNvPr id="44" name="TextShape 1"/>
          <p:cNvSpPr txBox="1"/>
          <p:nvPr/>
        </p:nvSpPr>
        <p:spPr>
          <a:xfrm>
            <a:off x="518400" y="1008000"/>
            <a:ext cx="9240840" cy="6138360"/>
          </a:xfrm>
          <a:prstGeom prst="rect">
            <a:avLst/>
          </a:prstGeom>
          <a:noFill/>
          <a:ln>
            <a:noFill/>
          </a:ln>
        </p:spPr>
        <p:txBody>
          <a:bodyPr lIns="90000" rIns="90000" tIns="45000" bIns="45000"/>
          <a:p>
            <a:pPr algn="ctr">
              <a:spcAft>
                <a:spcPts val="1417"/>
              </a:spcAft>
            </a:pPr>
            <a:r>
              <a:rPr b="1" lang="en-US" sz="2200" spc="-1" strike="noStrike">
                <a:solidFill>
                  <a:srgbClr val="000000"/>
                </a:solidFill>
                <a:uFill>
                  <a:solidFill>
                    <a:srgbClr val="ffffff"/>
                  </a:solidFill>
                </a:uFill>
                <a:latin typeface="Arial"/>
              </a:rPr>
              <a:t>Template Usage License Clauses </a:t>
            </a:r>
            <a:endParaRPr b="0" lang="en-US" sz="2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The copyrights of this template and the diagrams , pictures or other elements thereof are reserved by Redflag 2000 Software Co., Ltd.</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Customers can obtain the template through pay per download or other lawful channels, and can get and only get the right to use the template , No one shall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without  permission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duplicate , resale or distribute the template obtained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 or shall take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as material to produce other templates for sale ; or shall use the template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the diagrams , pictures or other elements thereof to create other works other than electronic documents.</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Ⅰ</a:t>
            </a:r>
            <a:r>
              <a:rPr b="0" lang="en-US" sz="1200" spc="-1" strike="noStrike">
                <a:solidFill>
                  <a:srgbClr val="000000"/>
                </a:solidFill>
                <a:uFill>
                  <a:solidFill>
                    <a:srgbClr val="ffffff"/>
                  </a:solidFill>
                </a:uFill>
                <a:latin typeface="Arial"/>
              </a:rPr>
              <a:t>. Terms of use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The template provided by this website can be applied to the following fields after being licensed:</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(1). Directly using this template or modifying this template to make personal and non-profit documents designated for self-use;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(2). Directly using this template or modifying this template to make business reports, internal documents or media materials for the company;</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(3). Directly using this template or modifying this template to make documents for sale purpose or research reports released by the professional consulting agencies </a:t>
            </a:r>
            <a:r>
              <a:rPr b="0" lang="en-US" sz="1200" spc="-1" strike="noStrike">
                <a:solidFill>
                  <a:srgbClr val="000000"/>
                </a:solidFill>
                <a:uFill>
                  <a:solidFill>
                    <a:srgbClr val="ffffff"/>
                  </a:solidFill>
                </a:uFill>
                <a:latin typeface="Arial"/>
                <a:ea typeface="Arial Unicode MS"/>
              </a:rPr>
              <a:t>, </a:t>
            </a:r>
            <a:r>
              <a:rPr b="0" lang="en-US" sz="1200" spc="-1" strike="noStrike">
                <a:solidFill>
                  <a:srgbClr val="000000"/>
                </a:solidFill>
                <a:uFill>
                  <a:solidFill>
                    <a:srgbClr val="ffffff"/>
                  </a:solidFill>
                </a:uFill>
                <a:latin typeface="Arial"/>
              </a:rPr>
              <a:t>etc.</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Ⅱ</a:t>
            </a:r>
            <a:r>
              <a:rPr b="0" lang="en-US" sz="1200" spc="-1" strike="noStrike">
                <a:solidFill>
                  <a:srgbClr val="000000"/>
                </a:solidFill>
                <a:uFill>
                  <a:solidFill>
                    <a:srgbClr val="ffffff"/>
                  </a:solidFill>
                </a:uFill>
                <a:latin typeface="Arial"/>
              </a:rPr>
              <a:t>. Exemption Clauses</a:t>
            </a:r>
            <a:endParaRPr b="0" lang="en-US" sz="1200" spc="-1" strike="noStrike">
              <a:solidFill>
                <a:srgbClr val="000000"/>
              </a:solidFill>
              <a:uFill>
                <a:solidFill>
                  <a:srgbClr val="ffffff"/>
                </a:solidFill>
              </a:uFill>
              <a:latin typeface="Arial"/>
            </a:endParaRPr>
          </a:p>
          <a:p>
            <a:pPr>
              <a:lnSpc>
                <a:spcPts val="200"/>
              </a:lnSpc>
              <a:spcAft>
                <a:spcPts val="1417"/>
              </a:spcAft>
            </a:pPr>
            <a:r>
              <a:rPr b="0" lang="en-US" sz="1200" spc="-1" strike="noStrike">
                <a:solidFill>
                  <a:srgbClr val="000000"/>
                </a:solidFill>
                <a:uFill>
                  <a:solidFill>
                    <a:srgbClr val="ffffff"/>
                  </a:solidFill>
                </a:uFill>
                <a:latin typeface="Arial"/>
              </a:rPr>
              <a:t>Redflag 2000 Software Co., Ltd does not bear any liability except ensuring the complete copyrights of the template, and is not responsible for any direct or indirect consequences caused by using the template, including profit loss, data loss, business interruption, etc.</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Ⅲ</a:t>
            </a:r>
            <a:r>
              <a:rPr b="0" lang="en-US" sz="1200" spc="-1" strike="noStrike">
                <a:solidFill>
                  <a:srgbClr val="000000"/>
                </a:solidFill>
                <a:uFill>
                  <a:solidFill>
                    <a:srgbClr val="ffffff"/>
                  </a:solidFill>
                </a:uFill>
                <a:latin typeface="Arial"/>
              </a:rPr>
              <a:t>. Statement</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a. Any one that violates this Template Usage License Clauses or conducts other activities infringing the template copyrights shall be investigated by Redflag 2000 Software Co., Ltd for civil and criminal liabilities according to the related laws.</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b. Redflag 2000 Software Co., Ltd reserves the right to amend these clauses at any time without prior notice.</a:t>
            </a:r>
            <a:endParaRPr b="0" lang="en-US" sz="1200" spc="-1" strike="noStrike">
              <a:solidFill>
                <a:srgbClr val="000000"/>
              </a:solidFill>
              <a:uFill>
                <a:solidFill>
                  <a:srgbClr val="ffffff"/>
                </a:solidFill>
              </a:uFill>
              <a:latin typeface="Arial"/>
            </a:endParaRPr>
          </a:p>
          <a:p>
            <a:pPr>
              <a:lnSpc>
                <a:spcPts val="200"/>
              </a:lnSpc>
            </a:pPr>
            <a:r>
              <a:rPr b="0" lang="en-US" sz="1200" spc="-1" strike="noStrike">
                <a:solidFill>
                  <a:srgbClr val="000000"/>
                </a:solidFill>
                <a:uFill>
                  <a:solidFill>
                    <a:srgbClr val="ffffff"/>
                  </a:solidFill>
                </a:uFill>
                <a:latin typeface="Arial"/>
              </a:rPr>
              <a:t>c. Redflag 2000 Software Co., Ltd reserves the final interpretation right over these clauses.</a:t>
            </a:r>
            <a:endParaRPr b="0" lang="en-US" sz="1200" spc="-1" strike="noStrike">
              <a:solidFill>
                <a:srgbClr val="000000"/>
              </a:solidFill>
              <a:uFill>
                <a:solidFill>
                  <a:srgbClr val="ffffff"/>
                </a:solidFill>
              </a:uFill>
              <a:latin typeface="Arial"/>
            </a:endParaRPr>
          </a:p>
        </p:txBody>
      </p:sp>
      <p:sp>
        <p:nvSpPr>
          <p:cNvPr id="45" name="TextShape 2"/>
          <p:cNvSpPr txBox="1"/>
          <p:nvPr/>
        </p:nvSpPr>
        <p:spPr>
          <a:xfrm>
            <a:off x="8286480" y="7250040"/>
            <a:ext cx="1700280" cy="238320"/>
          </a:xfrm>
          <a:prstGeom prst="rect">
            <a:avLst/>
          </a:prstGeom>
          <a:noFill/>
          <a:ln>
            <a:noFill/>
          </a:ln>
        </p:spPr>
        <p:txBody>
          <a:bodyPr lIns="90000" rIns="90000" tIns="45000" bIns="45000"/>
          <a:p>
            <a:r>
              <a:rPr b="0" lang="en-US" sz="1050" spc="-1" strike="noStrike">
                <a:solidFill>
                  <a:srgbClr val="666666"/>
                </a:solidFill>
                <a:uFill>
                  <a:solidFill>
                    <a:srgbClr val="ffffff"/>
                  </a:solidFill>
                </a:uFill>
                <a:latin typeface="Arial"/>
                <a:hlinkClick r:id="rId2"/>
              </a:rPr>
              <a:t>http://www.RedOffice.com</a:t>
            </a:r>
            <a:endParaRPr b="0" lang="en-US" sz="1050" spc="-1" strike="noStrike">
              <a:solidFill>
                <a:srgbClr val="000000"/>
              </a:solidFill>
              <a:uFill>
                <a:solidFill>
                  <a:srgbClr val="ffffff"/>
                </a:solidFill>
              </a:uFill>
              <a:latin typeface="Arial"/>
            </a:endParaRPr>
          </a:p>
        </p:txBody>
      </p:sp>
    </p:spTree>
  </p:cSld>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 name="CustomShape 1"/>
          <p:cNvSpPr/>
          <p:nvPr/>
        </p:nvSpPr>
        <p:spPr>
          <a:xfrm>
            <a:off x="2360880" y="2320920"/>
            <a:ext cx="6429600" cy="899280"/>
          </a:xfrm>
          <a:custGeom>
            <a:avLst/>
            <a:gdLst/>
            <a:ahLst/>
            <a:rect l="0" t="0" r="r" b="b"/>
            <a:pathLst>
              <a:path w="17861" h="2500">
                <a:moveTo>
                  <a:pt x="293" y="0"/>
                </a:moveTo>
                <a:cubicBezTo>
                  <a:pt x="146" y="0"/>
                  <a:pt x="0" y="146"/>
                  <a:pt x="0" y="293"/>
                </a:cubicBezTo>
                <a:lnTo>
                  <a:pt x="0" y="2205"/>
                </a:lnTo>
                <a:cubicBezTo>
                  <a:pt x="0" y="2352"/>
                  <a:pt x="146" y="2499"/>
                  <a:pt x="293" y="2499"/>
                </a:cubicBezTo>
                <a:lnTo>
                  <a:pt x="17567" y="2499"/>
                </a:lnTo>
                <a:cubicBezTo>
                  <a:pt x="17713" y="2499"/>
                  <a:pt x="17860" y="2352"/>
                  <a:pt x="17860" y="2205"/>
                </a:cubicBezTo>
                <a:lnTo>
                  <a:pt x="17860" y="293"/>
                </a:lnTo>
                <a:cubicBezTo>
                  <a:pt x="17860" y="146"/>
                  <a:pt x="17713" y="0"/>
                  <a:pt x="17567" y="0"/>
                </a:cubicBezTo>
                <a:lnTo>
                  <a:pt x="293" y="0"/>
                </a:lnTo>
              </a:path>
            </a:pathLst>
          </a:custGeom>
          <a:solidFill>
            <a:srgbClr val="8292ab"/>
          </a:solidFill>
          <a:ln>
            <a:noFill/>
          </a:ln>
        </p:spPr>
        <p:style>
          <a:lnRef idx="0"/>
          <a:fillRef idx="0"/>
          <a:effectRef idx="0"/>
          <a:fontRef idx="minor"/>
        </p:style>
        <p:txBody>
          <a:bodyPr lIns="90000" rIns="90000" tIns="45000" bIns="45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47" name="CustomShape 2"/>
          <p:cNvSpPr/>
          <p:nvPr/>
        </p:nvSpPr>
        <p:spPr>
          <a:xfrm>
            <a:off x="2360880" y="3648600"/>
            <a:ext cx="6433200" cy="879120"/>
          </a:xfrm>
          <a:custGeom>
            <a:avLst/>
            <a:gdLst/>
            <a:ahLst/>
            <a:rect l="0" t="0" r="r" b="b"/>
            <a:pathLst>
              <a:path w="17872" h="2444">
                <a:moveTo>
                  <a:pt x="286" y="0"/>
                </a:moveTo>
                <a:cubicBezTo>
                  <a:pt x="143" y="0"/>
                  <a:pt x="0" y="143"/>
                  <a:pt x="0" y="286"/>
                </a:cubicBezTo>
                <a:lnTo>
                  <a:pt x="0" y="2156"/>
                </a:lnTo>
                <a:cubicBezTo>
                  <a:pt x="0" y="2299"/>
                  <a:pt x="143" y="2443"/>
                  <a:pt x="286" y="2443"/>
                </a:cubicBezTo>
                <a:lnTo>
                  <a:pt x="17584" y="2443"/>
                </a:lnTo>
                <a:cubicBezTo>
                  <a:pt x="17727" y="2443"/>
                  <a:pt x="17871" y="2299"/>
                  <a:pt x="17871" y="2156"/>
                </a:cubicBezTo>
                <a:lnTo>
                  <a:pt x="17871" y="286"/>
                </a:lnTo>
                <a:cubicBezTo>
                  <a:pt x="17871" y="143"/>
                  <a:pt x="17727" y="0"/>
                  <a:pt x="17584" y="0"/>
                </a:cubicBezTo>
                <a:lnTo>
                  <a:pt x="286" y="0"/>
                </a:lnTo>
              </a:path>
            </a:pathLst>
          </a:custGeom>
          <a:solidFill>
            <a:srgbClr val="9fb0c9"/>
          </a:solidFill>
          <a:ln w="18000">
            <a:noFill/>
          </a:ln>
        </p:spPr>
        <p:style>
          <a:lnRef idx="0"/>
          <a:fillRef idx="0"/>
          <a:effectRef idx="0"/>
          <a:fontRef idx="minor"/>
        </p:style>
        <p:txBody>
          <a:bodyPr lIns="99000" rIns="99000" tIns="54000" bIns="54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48" name="CustomShape 3"/>
          <p:cNvSpPr/>
          <p:nvPr/>
        </p:nvSpPr>
        <p:spPr>
          <a:xfrm>
            <a:off x="2360880" y="4995720"/>
            <a:ext cx="6433200" cy="903960"/>
          </a:xfrm>
          <a:custGeom>
            <a:avLst/>
            <a:gdLst/>
            <a:ahLst/>
            <a:rect l="0" t="0" r="r" b="b"/>
            <a:pathLst>
              <a:path w="17872" h="2513">
                <a:moveTo>
                  <a:pt x="294" y="0"/>
                </a:moveTo>
                <a:cubicBezTo>
                  <a:pt x="147" y="0"/>
                  <a:pt x="0" y="147"/>
                  <a:pt x="0" y="294"/>
                </a:cubicBezTo>
                <a:lnTo>
                  <a:pt x="0" y="2217"/>
                </a:lnTo>
                <a:cubicBezTo>
                  <a:pt x="0" y="2364"/>
                  <a:pt x="147" y="2512"/>
                  <a:pt x="294" y="2512"/>
                </a:cubicBezTo>
                <a:lnTo>
                  <a:pt x="17576" y="2512"/>
                </a:lnTo>
                <a:cubicBezTo>
                  <a:pt x="17723" y="2512"/>
                  <a:pt x="17871" y="2364"/>
                  <a:pt x="17871" y="2217"/>
                </a:cubicBezTo>
                <a:lnTo>
                  <a:pt x="17871" y="294"/>
                </a:lnTo>
                <a:cubicBezTo>
                  <a:pt x="17871" y="147"/>
                  <a:pt x="17723" y="0"/>
                  <a:pt x="17576" y="0"/>
                </a:cubicBezTo>
                <a:lnTo>
                  <a:pt x="294" y="0"/>
                </a:lnTo>
              </a:path>
            </a:pathLst>
          </a:custGeom>
          <a:solidFill>
            <a:srgbClr val="c6d2e4"/>
          </a:solidFill>
          <a:ln w="18000">
            <a:noFill/>
          </a:ln>
        </p:spPr>
        <p:style>
          <a:lnRef idx="0"/>
          <a:fillRef idx="0"/>
          <a:effectRef idx="0"/>
          <a:fontRef idx="minor"/>
        </p:style>
        <p:txBody>
          <a:bodyPr lIns="99000" rIns="99000" tIns="54000" bIns="54000" anchor="ctr"/>
          <a:p>
            <a:pPr>
              <a:lnSpc>
                <a:spcPct val="150000"/>
              </a:lnSpc>
            </a:pP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49" name="TextShape 4"/>
          <p:cNvSpPr txBox="1"/>
          <p:nvPr/>
        </p:nvSpPr>
        <p:spPr>
          <a:xfrm>
            <a:off x="360000" y="144000"/>
            <a:ext cx="9108720" cy="1104120"/>
          </a:xfrm>
          <a:prstGeom prst="rect">
            <a:avLst/>
          </a:prstGeom>
          <a:noFill/>
          <a:ln>
            <a:noFill/>
          </a:ln>
        </p:spPr>
        <p:txBody>
          <a:bodyPr lIns="90000" rIns="90000" tIns="45000" bIns="45000"/>
          <a:p>
            <a:r>
              <a:rPr b="0" lang="en-US" sz="3600" spc="-1" strike="noStrike">
                <a:solidFill>
                  <a:srgbClr val="8292ab"/>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84848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
        <p:nvSpPr>
          <p:cNvPr id="50" name="CustomShape 5"/>
          <p:cNvSpPr/>
          <p:nvPr/>
        </p:nvSpPr>
        <p:spPr>
          <a:xfrm>
            <a:off x="1264320" y="2314440"/>
            <a:ext cx="917640" cy="868680"/>
          </a:xfrm>
          <a:custGeom>
            <a:avLst/>
            <a:gdLst/>
            <a:ahLst/>
            <a:rect l="0" t="0" r="r" b="b"/>
            <a:pathLst>
              <a:path w="2551" h="2415">
                <a:moveTo>
                  <a:pt x="402" y="0"/>
                </a:moveTo>
                <a:cubicBezTo>
                  <a:pt x="201" y="0"/>
                  <a:pt x="0" y="201"/>
                  <a:pt x="0" y="402"/>
                </a:cubicBezTo>
                <a:lnTo>
                  <a:pt x="0" y="2011"/>
                </a:lnTo>
                <a:cubicBezTo>
                  <a:pt x="0" y="2212"/>
                  <a:pt x="201" y="2414"/>
                  <a:pt x="402" y="2414"/>
                </a:cubicBezTo>
                <a:lnTo>
                  <a:pt x="2147" y="2414"/>
                </a:lnTo>
                <a:cubicBezTo>
                  <a:pt x="2348" y="2414"/>
                  <a:pt x="2550" y="2212"/>
                  <a:pt x="2550" y="2011"/>
                </a:cubicBezTo>
                <a:lnTo>
                  <a:pt x="2550" y="402"/>
                </a:lnTo>
                <a:cubicBezTo>
                  <a:pt x="2550" y="201"/>
                  <a:pt x="2348" y="0"/>
                  <a:pt x="2147" y="0"/>
                </a:cubicBezTo>
                <a:lnTo>
                  <a:pt x="402" y="0"/>
                </a:lnTo>
              </a:path>
            </a:pathLst>
          </a:custGeom>
          <a:solidFill>
            <a:srgbClr val="8292ab"/>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Black"/>
              </a:rPr>
              <a:t>1</a:t>
            </a:r>
            <a:endParaRPr b="0" lang="en-US" sz="2200" spc="-1" strike="noStrike">
              <a:solidFill>
                <a:srgbClr val="000000"/>
              </a:solidFill>
              <a:uFill>
                <a:solidFill>
                  <a:srgbClr val="ffffff"/>
                </a:solidFill>
              </a:uFill>
              <a:latin typeface="Arial"/>
            </a:endParaRPr>
          </a:p>
        </p:txBody>
      </p:sp>
      <p:sp>
        <p:nvSpPr>
          <p:cNvPr id="51" name="CustomShape 6"/>
          <p:cNvSpPr/>
          <p:nvPr/>
        </p:nvSpPr>
        <p:spPr>
          <a:xfrm>
            <a:off x="1264320" y="3661200"/>
            <a:ext cx="917640" cy="883080"/>
          </a:xfrm>
          <a:custGeom>
            <a:avLst/>
            <a:gdLst/>
            <a:ahLst/>
            <a:rect l="0" t="0" r="r" b="b"/>
            <a:pathLst>
              <a:path w="2550" h="2455">
                <a:moveTo>
                  <a:pt x="409" y="0"/>
                </a:moveTo>
                <a:cubicBezTo>
                  <a:pt x="204" y="0"/>
                  <a:pt x="0" y="204"/>
                  <a:pt x="0" y="409"/>
                </a:cubicBezTo>
                <a:lnTo>
                  <a:pt x="0" y="2045"/>
                </a:lnTo>
                <a:cubicBezTo>
                  <a:pt x="0" y="2249"/>
                  <a:pt x="204" y="2454"/>
                  <a:pt x="409" y="2454"/>
                </a:cubicBezTo>
                <a:lnTo>
                  <a:pt x="2140" y="2454"/>
                </a:lnTo>
                <a:cubicBezTo>
                  <a:pt x="2344" y="2454"/>
                  <a:pt x="2549" y="2249"/>
                  <a:pt x="2549" y="2045"/>
                </a:cubicBezTo>
                <a:lnTo>
                  <a:pt x="2549" y="409"/>
                </a:lnTo>
                <a:cubicBezTo>
                  <a:pt x="2549" y="204"/>
                  <a:pt x="2344" y="0"/>
                  <a:pt x="2140" y="0"/>
                </a:cubicBezTo>
                <a:lnTo>
                  <a:pt x="409" y="0"/>
                </a:lnTo>
              </a:path>
            </a:pathLst>
          </a:custGeom>
          <a:solidFill>
            <a:srgbClr val="9fb0c9"/>
          </a:solidFill>
          <a:ln w="18000">
            <a:noFill/>
          </a:ln>
        </p:spPr>
        <p:style>
          <a:lnRef idx="0"/>
          <a:fillRef idx="0"/>
          <a:effectRef idx="0"/>
          <a:fontRef idx="minor"/>
        </p:style>
        <p:txBody>
          <a:bodyPr wrap="none" lIns="99000" rIns="99000" tIns="54000" bIns="54000" anchor="ctr"/>
          <a:p>
            <a:pPr algn="ctr"/>
            <a:r>
              <a:rPr b="0" lang="en-US" sz="2200" spc="-1" strike="noStrike">
                <a:solidFill>
                  <a:srgbClr val="ffffff"/>
                </a:solidFill>
                <a:uFill>
                  <a:solidFill>
                    <a:srgbClr val="ffffff"/>
                  </a:solidFill>
                </a:uFill>
                <a:latin typeface="Arial Black"/>
              </a:rPr>
              <a:t>2</a:t>
            </a:r>
            <a:endParaRPr b="0" lang="en-US" sz="2200" spc="-1" strike="noStrike">
              <a:solidFill>
                <a:srgbClr val="000000"/>
              </a:solidFill>
              <a:uFill>
                <a:solidFill>
                  <a:srgbClr val="ffffff"/>
                </a:solidFill>
              </a:uFill>
              <a:latin typeface="Arial"/>
            </a:endParaRPr>
          </a:p>
        </p:txBody>
      </p:sp>
      <p:sp>
        <p:nvSpPr>
          <p:cNvPr id="52" name="CustomShape 7"/>
          <p:cNvSpPr/>
          <p:nvPr/>
        </p:nvSpPr>
        <p:spPr>
          <a:xfrm>
            <a:off x="1264320" y="5011920"/>
            <a:ext cx="917640" cy="905760"/>
          </a:xfrm>
          <a:custGeom>
            <a:avLst/>
            <a:gdLst/>
            <a:ahLst/>
            <a:rect l="0" t="0" r="r" b="b"/>
            <a:pathLst>
              <a:path w="2551" h="2518">
                <a:moveTo>
                  <a:pt x="419" y="0"/>
                </a:moveTo>
                <a:cubicBezTo>
                  <a:pt x="209" y="0"/>
                  <a:pt x="0" y="209"/>
                  <a:pt x="0" y="419"/>
                </a:cubicBezTo>
                <a:lnTo>
                  <a:pt x="0" y="2097"/>
                </a:lnTo>
                <a:cubicBezTo>
                  <a:pt x="0" y="2307"/>
                  <a:pt x="209" y="2517"/>
                  <a:pt x="419" y="2517"/>
                </a:cubicBezTo>
                <a:lnTo>
                  <a:pt x="2130" y="2517"/>
                </a:lnTo>
                <a:cubicBezTo>
                  <a:pt x="2340" y="2517"/>
                  <a:pt x="2550" y="2307"/>
                  <a:pt x="2550" y="2097"/>
                </a:cubicBezTo>
                <a:lnTo>
                  <a:pt x="2550" y="419"/>
                </a:lnTo>
                <a:cubicBezTo>
                  <a:pt x="2550" y="209"/>
                  <a:pt x="2340" y="0"/>
                  <a:pt x="2130" y="0"/>
                </a:cubicBezTo>
                <a:lnTo>
                  <a:pt x="419" y="0"/>
                </a:lnTo>
              </a:path>
            </a:pathLst>
          </a:custGeom>
          <a:solidFill>
            <a:srgbClr val="c6d2e4"/>
          </a:solidFill>
          <a:ln w="18000">
            <a:noFill/>
          </a:ln>
        </p:spPr>
        <p:style>
          <a:lnRef idx="0"/>
          <a:fillRef idx="0"/>
          <a:effectRef idx="0"/>
          <a:fontRef idx="minor"/>
        </p:style>
        <p:txBody>
          <a:bodyPr wrap="none" lIns="99000" rIns="99000" tIns="54000" bIns="54000" anchor="ctr"/>
          <a:p>
            <a:pPr algn="ctr"/>
            <a:r>
              <a:rPr b="0" lang="en-US" sz="2200" spc="-1" strike="noStrike">
                <a:solidFill>
                  <a:srgbClr val="ffffff"/>
                </a:solidFill>
                <a:uFill>
                  <a:solidFill>
                    <a:srgbClr val="ffffff"/>
                  </a:solidFill>
                </a:uFill>
                <a:latin typeface="Arial Black"/>
              </a:rPr>
              <a:t>3</a:t>
            </a:r>
            <a:endParaRPr b="0" lang="en-US" sz="2200" spc="-1" strike="noStrike">
              <a:solidFill>
                <a:srgbClr val="000000"/>
              </a:solidFill>
              <a:uFill>
                <a:solidFill>
                  <a:srgbClr val="ffffff"/>
                </a:solidFill>
              </a:uFill>
              <a:latin typeface="Arial"/>
            </a:endParaRPr>
          </a:p>
        </p:txBody>
      </p:sp>
    </p:spTree>
  </p:cSld>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 name="CustomShape 1"/>
          <p:cNvSpPr/>
          <p:nvPr/>
        </p:nvSpPr>
        <p:spPr>
          <a:xfrm>
            <a:off x="1320120" y="2257560"/>
            <a:ext cx="7364880" cy="784440"/>
          </a:xfrm>
          <a:custGeom>
            <a:avLst/>
            <a:gdLst/>
            <a:ahLst/>
            <a:rect l="0" t="0" r="r" b="b"/>
            <a:pathLst>
              <a:path w="20460" h="2181">
                <a:moveTo>
                  <a:pt x="256" y="0"/>
                </a:moveTo>
                <a:cubicBezTo>
                  <a:pt x="128" y="0"/>
                  <a:pt x="0" y="128"/>
                  <a:pt x="0" y="256"/>
                </a:cubicBezTo>
                <a:lnTo>
                  <a:pt x="0" y="1923"/>
                </a:lnTo>
                <a:cubicBezTo>
                  <a:pt x="0" y="2051"/>
                  <a:pt x="128" y="2180"/>
                  <a:pt x="256" y="2180"/>
                </a:cubicBezTo>
                <a:lnTo>
                  <a:pt x="20202" y="2180"/>
                </a:lnTo>
                <a:cubicBezTo>
                  <a:pt x="20330" y="2180"/>
                  <a:pt x="20459" y="2051"/>
                  <a:pt x="20459" y="1923"/>
                </a:cubicBezTo>
                <a:lnTo>
                  <a:pt x="20459" y="256"/>
                </a:lnTo>
                <a:cubicBezTo>
                  <a:pt x="20459" y="128"/>
                  <a:pt x="20330" y="0"/>
                  <a:pt x="20202" y="0"/>
                </a:cubicBezTo>
                <a:lnTo>
                  <a:pt x="256" y="0"/>
                </a:lnTo>
              </a:path>
            </a:pathLst>
          </a:custGeom>
          <a:solidFill>
            <a:srgbClr val="8292ab"/>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4" name="CustomShape 2"/>
          <p:cNvSpPr/>
          <p:nvPr/>
        </p:nvSpPr>
        <p:spPr>
          <a:xfrm>
            <a:off x="1339560" y="4293360"/>
            <a:ext cx="7327080" cy="714240"/>
          </a:xfrm>
          <a:custGeom>
            <a:avLst/>
            <a:gdLst/>
            <a:ahLst/>
            <a:rect l="0" t="0" r="r" b="b"/>
            <a:pathLst>
              <a:path w="20355" h="1986">
                <a:moveTo>
                  <a:pt x="233" y="0"/>
                </a:moveTo>
                <a:cubicBezTo>
                  <a:pt x="116" y="0"/>
                  <a:pt x="0" y="116"/>
                  <a:pt x="0" y="233"/>
                </a:cubicBezTo>
                <a:lnTo>
                  <a:pt x="0" y="1751"/>
                </a:lnTo>
                <a:cubicBezTo>
                  <a:pt x="0" y="1868"/>
                  <a:pt x="116" y="1985"/>
                  <a:pt x="233" y="1985"/>
                </a:cubicBezTo>
                <a:lnTo>
                  <a:pt x="20120" y="1985"/>
                </a:lnTo>
                <a:cubicBezTo>
                  <a:pt x="20237" y="1985"/>
                  <a:pt x="20354" y="1868"/>
                  <a:pt x="20354" y="1751"/>
                </a:cubicBezTo>
                <a:lnTo>
                  <a:pt x="20354" y="233"/>
                </a:lnTo>
                <a:cubicBezTo>
                  <a:pt x="20354" y="116"/>
                  <a:pt x="20237" y="0"/>
                  <a:pt x="20120" y="0"/>
                </a:cubicBezTo>
                <a:lnTo>
                  <a:pt x="233" y="0"/>
                </a:lnTo>
              </a:path>
            </a:pathLst>
          </a:custGeom>
          <a:solidFill>
            <a:srgbClr val="c6d2e4"/>
          </a:solidFill>
          <a:ln>
            <a:noFill/>
          </a:ln>
        </p:spPr>
        <p:style>
          <a:lnRef idx="0"/>
          <a:fillRef idx="0"/>
          <a:effectRef idx="0"/>
          <a:fontRef idx="minor"/>
        </p:style>
        <p:txBody>
          <a:bodyPr lIns="90000" rIns="90000" tIns="45000" bIns="45000" anchor="ctr"/>
          <a:p>
            <a:pPr algn="ctr"/>
            <a:r>
              <a:rPr b="0" lang="en-US" sz="2200" spc="-1" strike="noStrike">
                <a:solidFill>
                  <a:srgbClr val="ffffff"/>
                </a:solidFill>
                <a:uFill>
                  <a:solidFill>
                    <a:srgbClr val="ffffff"/>
                  </a:solidFill>
                </a:uFill>
                <a:latin typeface="Arial"/>
              </a:rPr>
              <a:t>Please insert your own text</a:t>
            </a:r>
            <a:endParaRPr b="0" lang="en-US" sz="2200" spc="-1" strike="noStrike">
              <a:solidFill>
                <a:srgbClr val="000000"/>
              </a:solidFill>
              <a:uFill>
                <a:solidFill>
                  <a:srgbClr val="ffffff"/>
                </a:solidFill>
              </a:uFill>
              <a:latin typeface="Arial"/>
            </a:endParaRPr>
          </a:p>
        </p:txBody>
      </p:sp>
      <p:sp>
        <p:nvSpPr>
          <p:cNvPr id="55" name="TextShape 3"/>
          <p:cNvSpPr txBox="1"/>
          <p:nvPr/>
        </p:nvSpPr>
        <p:spPr>
          <a:xfrm>
            <a:off x="1395720" y="3187800"/>
            <a:ext cx="7257960" cy="975960"/>
          </a:xfrm>
          <a:prstGeom prst="rect">
            <a:avLst/>
          </a:prstGeom>
          <a:noFill/>
          <a:ln>
            <a:noFill/>
          </a:ln>
        </p:spPr>
        <p:txBody>
          <a:bodyPr lIns="90000" rIns="90000" tIns="45000" bIns="45000"/>
          <a:p>
            <a:pPr>
              <a:lnSpc>
                <a:spcPct val="150000"/>
              </a:lnSpc>
            </a:pPr>
            <a:r>
              <a:rPr b="0" lang="en-US" sz="1800" spc="-1" strike="noStrike">
                <a:solidFill>
                  <a:srgbClr val="000000"/>
                </a:solidFill>
                <a:uFill>
                  <a:solidFill>
                    <a:srgbClr val="ffffff"/>
                  </a:solidFill>
                </a:uFill>
                <a:latin typeface="Arial"/>
                <a:ea typeface="方正宋体"/>
              </a:rPr>
              <a:t> </a:t>
            </a:r>
            <a:r>
              <a:rPr b="0" lang="en-US" sz="1800" spc="-1" strike="noStrike">
                <a:solidFill>
                  <a:srgbClr val="000000"/>
                </a:solidFill>
                <a:uFill>
                  <a:solidFill>
                    <a:srgbClr val="ffffff"/>
                  </a:solidFill>
                </a:uFill>
                <a:latin typeface="Arial"/>
                <a:ea typeface="方正宋体"/>
              </a:rPr>
              <a:t>Please insert your own text... </a:t>
            </a:r>
            <a:endParaRPr b="0" lang="en-US" sz="1800" spc="-1" strike="noStrike">
              <a:solidFill>
                <a:srgbClr val="000000"/>
              </a:solidFill>
              <a:uFill>
                <a:solidFill>
                  <a:srgbClr val="ffffff"/>
                </a:solidFill>
              </a:uFill>
              <a:latin typeface="Arial"/>
            </a:endParaRPr>
          </a:p>
          <a:p>
            <a:pPr>
              <a:lnSpc>
                <a:spcPct val="150000"/>
              </a:lnSpc>
            </a:pPr>
            <a:r>
              <a:rPr b="0" lang="en-US" sz="1800" spc="-1" strike="noStrike">
                <a:solidFill>
                  <a:srgbClr val="000000"/>
                </a:solidFill>
                <a:uFill>
                  <a:solidFill>
                    <a:srgbClr val="ffffff"/>
                  </a:solidFill>
                </a:uFill>
                <a:latin typeface="Arial"/>
                <a:ea typeface="方正宋体"/>
              </a:rPr>
              <a:t> </a:t>
            </a:r>
            <a:r>
              <a:rPr b="0" lang="en-US" sz="1800" spc="-1" strike="noStrike">
                <a:solidFill>
                  <a:srgbClr val="000000"/>
                </a:solidFill>
                <a:uFill>
                  <a:solidFill>
                    <a:srgbClr val="ffffff"/>
                  </a:solidFill>
                </a:uFill>
                <a:latin typeface="Arial"/>
                <a:ea typeface="方正宋体"/>
              </a:rPr>
              <a:t>Please insert your own text...</a:t>
            </a:r>
            <a:endParaRPr b="0" lang="en-US" sz="1800" spc="-1" strike="noStrike">
              <a:solidFill>
                <a:srgbClr val="000000"/>
              </a:solidFill>
              <a:uFill>
                <a:solidFill>
                  <a:srgbClr val="ffffff"/>
                </a:solidFill>
              </a:uFill>
              <a:latin typeface="Arial"/>
            </a:endParaRPr>
          </a:p>
        </p:txBody>
      </p:sp>
      <p:sp>
        <p:nvSpPr>
          <p:cNvPr id="56" name="TextShape 4"/>
          <p:cNvSpPr txBox="1"/>
          <p:nvPr/>
        </p:nvSpPr>
        <p:spPr>
          <a:xfrm>
            <a:off x="1396080" y="5168160"/>
            <a:ext cx="7257960" cy="975960"/>
          </a:xfrm>
          <a:prstGeom prst="rect">
            <a:avLst/>
          </a:prstGeom>
          <a:noFill/>
          <a:ln>
            <a:noFill/>
          </a:ln>
        </p:spPr>
        <p:txBody>
          <a:bodyPr lIns="90000" rIns="90000" tIns="45000" bIns="45000"/>
          <a:p>
            <a:pPr>
              <a:lnSpc>
                <a:spcPct val="150000"/>
              </a:lnSpc>
            </a:pPr>
            <a:r>
              <a:rPr b="0" lang="en-US" sz="1800" spc="-1" strike="noStrike">
                <a:solidFill>
                  <a:srgbClr val="000000"/>
                </a:solidFill>
                <a:uFill>
                  <a:solidFill>
                    <a:srgbClr val="ffffff"/>
                  </a:solidFill>
                </a:uFill>
                <a:latin typeface="Arial"/>
              </a:rPr>
              <a:t> </a:t>
            </a:r>
            <a:r>
              <a:rPr b="0" lang="en-US" sz="1800" spc="-1" strike="noStrike">
                <a:solidFill>
                  <a:srgbClr val="000000"/>
                </a:solidFill>
                <a:uFill>
                  <a:solidFill>
                    <a:srgbClr val="ffffff"/>
                  </a:solidFill>
                </a:uFill>
                <a:latin typeface="Arial"/>
                <a:ea typeface="方正宋体"/>
              </a:rPr>
              <a:t>Please insert your own text...</a:t>
            </a:r>
            <a:r>
              <a:rPr b="0" lang="en-US" sz="1800" spc="-1" strike="noStrike">
                <a:solidFill>
                  <a:srgbClr val="000000"/>
                </a:solidFill>
                <a:uFill>
                  <a:solidFill>
                    <a:srgbClr val="ffffff"/>
                  </a:solidFill>
                </a:uFill>
                <a:latin typeface="Arial"/>
              </a:rPr>
              <a:t> </a:t>
            </a:r>
            <a:endParaRPr b="0" lang="en-US" sz="1800" spc="-1" strike="noStrike">
              <a:solidFill>
                <a:srgbClr val="000000"/>
              </a:solidFill>
              <a:uFill>
                <a:solidFill>
                  <a:srgbClr val="ffffff"/>
                </a:solidFill>
              </a:uFill>
              <a:latin typeface="Arial"/>
            </a:endParaRPr>
          </a:p>
          <a:p>
            <a:pPr>
              <a:lnSpc>
                <a:spcPct val="150000"/>
              </a:lnSpc>
            </a:pPr>
            <a:r>
              <a:rPr b="0" lang="en-US" sz="1800" spc="-1" strike="noStrike">
                <a:solidFill>
                  <a:srgbClr val="000000"/>
                </a:solidFill>
                <a:uFill>
                  <a:solidFill>
                    <a:srgbClr val="ffffff"/>
                  </a:solidFill>
                </a:uFill>
                <a:latin typeface="Arial"/>
                <a:ea typeface="方正宋体"/>
              </a:rPr>
              <a:t> </a:t>
            </a:r>
            <a:r>
              <a:rPr b="0" lang="en-US" sz="1800" spc="-1" strike="noStrike">
                <a:solidFill>
                  <a:srgbClr val="000000"/>
                </a:solidFill>
                <a:uFill>
                  <a:solidFill>
                    <a:srgbClr val="ffffff"/>
                  </a:solidFill>
                </a:uFill>
                <a:latin typeface="Arial"/>
                <a:ea typeface="方正宋体"/>
              </a:rPr>
              <a:t>Please insert your own text...</a:t>
            </a:r>
            <a:endParaRPr b="0" lang="en-US" sz="1800" spc="-1" strike="noStrike">
              <a:solidFill>
                <a:srgbClr val="000000"/>
              </a:solidFill>
              <a:uFill>
                <a:solidFill>
                  <a:srgbClr val="ffffff"/>
                </a:solidFill>
              </a:uFill>
              <a:latin typeface="Arial"/>
            </a:endParaRPr>
          </a:p>
        </p:txBody>
      </p:sp>
      <p:sp>
        <p:nvSpPr>
          <p:cNvPr id="57" name="TextShape 5"/>
          <p:cNvSpPr txBox="1"/>
          <p:nvPr/>
        </p:nvSpPr>
        <p:spPr>
          <a:xfrm>
            <a:off x="360000" y="144360"/>
            <a:ext cx="9108720" cy="1104120"/>
          </a:xfrm>
          <a:prstGeom prst="rect">
            <a:avLst/>
          </a:prstGeom>
          <a:noFill/>
          <a:ln>
            <a:noFill/>
          </a:ln>
        </p:spPr>
        <p:txBody>
          <a:bodyPr lIns="90000" rIns="90000" tIns="45000" bIns="45000"/>
          <a:p>
            <a:r>
              <a:rPr b="0" lang="en-US" sz="3600" spc="-1" strike="noStrike">
                <a:solidFill>
                  <a:srgbClr val="8292ab"/>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84848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 name="CustomShape 1"/>
          <p:cNvSpPr/>
          <p:nvPr/>
        </p:nvSpPr>
        <p:spPr>
          <a:xfrm>
            <a:off x="4445640" y="3720240"/>
            <a:ext cx="1569600" cy="1570320"/>
          </a:xfrm>
          <a:prstGeom prst="ellipse">
            <a:avLst/>
          </a:prstGeom>
          <a:solidFill>
            <a:srgbClr val="c6d2e4"/>
          </a:solidFill>
          <a:ln>
            <a:noFill/>
          </a:ln>
        </p:spPr>
        <p:style>
          <a:lnRef idx="0"/>
          <a:fillRef idx="0"/>
          <a:effectRef idx="0"/>
          <a:fontRef idx="minor"/>
        </p:style>
        <p:txBody>
          <a:bodyPr wrap="none" lIns="90000" rIns="90000" tIns="45000" bIns="45000" anchor="ctr"/>
          <a:p>
            <a:pPr algn="ctr"/>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59" name="CustomShape 2"/>
          <p:cNvSpPr/>
          <p:nvPr/>
        </p:nvSpPr>
        <p:spPr>
          <a:xfrm>
            <a:off x="4676040" y="2212200"/>
            <a:ext cx="1136520" cy="1136160"/>
          </a:xfrm>
          <a:prstGeom prst="ellipse">
            <a:avLst/>
          </a:prstGeom>
          <a:solidFill>
            <a:srgbClr val="8292ab"/>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60" name="CustomShape 3"/>
          <p:cNvSpPr/>
          <p:nvPr/>
        </p:nvSpPr>
        <p:spPr>
          <a:xfrm>
            <a:off x="6391440" y="5013000"/>
            <a:ext cx="1136160" cy="1136520"/>
          </a:xfrm>
          <a:prstGeom prst="ellipse">
            <a:avLst/>
          </a:prstGeom>
          <a:solidFill>
            <a:srgbClr val="8292ab"/>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61" name="CustomShape 4"/>
          <p:cNvSpPr/>
          <p:nvPr/>
        </p:nvSpPr>
        <p:spPr>
          <a:xfrm>
            <a:off x="2855520" y="5013000"/>
            <a:ext cx="1136520" cy="1136520"/>
          </a:xfrm>
          <a:prstGeom prst="ellipse">
            <a:avLst/>
          </a:prstGeom>
          <a:solidFill>
            <a:srgbClr val="8292ab"/>
          </a:solidFill>
          <a:ln>
            <a:noFill/>
          </a:ln>
        </p:spPr>
        <p:style>
          <a:lnRef idx="0"/>
          <a:fillRef idx="0"/>
          <a:effectRef idx="0"/>
          <a:fontRef idx="minor"/>
        </p:style>
        <p:txBody>
          <a:bodyPr wrap="none" lIns="90000" rIns="90000" tIns="45000" bIns="45000" anchor="ctr"/>
          <a:p>
            <a:pPr algn="ctr"/>
            <a:r>
              <a:rPr b="1"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cxnSp>
        <p:nvCxnSpPr>
          <p:cNvPr id="62" name="Line 5"/>
          <p:cNvCxnSpPr>
            <a:stCxn id="61" idx="0"/>
            <a:endCxn id="59" idx="3"/>
          </p:cNvCxnSpPr>
          <p:nvPr/>
        </p:nvCxnSpPr>
        <p:spPr>
          <a:xfrm flipV="1">
            <a:off x="3423600" y="3181680"/>
            <a:ext cx="1418760" cy="1831680"/>
          </a:xfrm>
          <a:prstGeom prst="straightConnector1">
            <a:avLst/>
          </a:prstGeom>
          <a:ln>
            <a:solidFill>
              <a:srgbClr val="000000"/>
            </a:solidFill>
            <a:tailEnd len="med" type="triangle" w="med"/>
          </a:ln>
        </p:spPr>
      </p:cxnSp>
      <p:cxnSp>
        <p:nvCxnSpPr>
          <p:cNvPr id="63" name="Line 6"/>
          <p:cNvCxnSpPr>
            <a:stCxn id="59" idx="5"/>
            <a:endCxn id="60" idx="0"/>
          </p:cNvCxnSpPr>
          <p:nvPr/>
        </p:nvCxnSpPr>
        <p:spPr>
          <a:xfrm>
            <a:off x="5645520" y="3181680"/>
            <a:ext cx="1314000" cy="1831680"/>
          </a:xfrm>
          <a:prstGeom prst="straightConnector1">
            <a:avLst/>
          </a:prstGeom>
          <a:ln>
            <a:solidFill>
              <a:srgbClr val="000000"/>
            </a:solidFill>
            <a:tailEnd len="med" type="triangle" w="med"/>
          </a:ln>
        </p:spPr>
      </p:cxnSp>
      <p:cxnSp>
        <p:nvCxnSpPr>
          <p:cNvPr id="64" name="Line 7"/>
          <p:cNvCxnSpPr>
            <a:stCxn id="60" idx="11"/>
            <a:endCxn id="61" idx="11"/>
          </p:cNvCxnSpPr>
          <p:nvPr/>
        </p:nvCxnSpPr>
        <p:spPr>
          <a:xfrm flipH="1">
            <a:off x="3977640" y="5694840"/>
            <a:ext cx="2427120" cy="360"/>
          </a:xfrm>
          <a:prstGeom prst="straightConnector1">
            <a:avLst/>
          </a:prstGeom>
          <a:ln>
            <a:solidFill>
              <a:srgbClr val="000000"/>
            </a:solidFill>
            <a:tailEnd len="med" type="triangle" w="med"/>
          </a:ln>
        </p:spPr>
      </p:cxnSp>
      <p:sp>
        <p:nvSpPr>
          <p:cNvPr id="65" name="CustomShape 8"/>
          <p:cNvSpPr/>
          <p:nvPr/>
        </p:nvSpPr>
        <p:spPr>
          <a:xfrm>
            <a:off x="2467440" y="2327760"/>
            <a:ext cx="1908000" cy="720000"/>
          </a:xfrm>
          <a:custGeom>
            <a:avLst/>
            <a:gdLst/>
            <a:ahLst/>
            <a:rect l="0" t="0" r="r" b="b"/>
            <a:pathLst>
              <a:path w="5302" h="2002">
                <a:moveTo>
                  <a:pt x="234" y="0"/>
                </a:moveTo>
                <a:cubicBezTo>
                  <a:pt x="117" y="0"/>
                  <a:pt x="0" y="117"/>
                  <a:pt x="0" y="234"/>
                </a:cubicBezTo>
                <a:lnTo>
                  <a:pt x="0" y="1766"/>
                </a:lnTo>
                <a:cubicBezTo>
                  <a:pt x="0" y="1883"/>
                  <a:pt x="117" y="2001"/>
                  <a:pt x="234" y="2001"/>
                </a:cubicBezTo>
                <a:lnTo>
                  <a:pt x="5066" y="2001"/>
                </a:lnTo>
                <a:cubicBezTo>
                  <a:pt x="5183" y="2001"/>
                  <a:pt x="5301" y="1883"/>
                  <a:pt x="5301" y="1766"/>
                </a:cubicBezTo>
                <a:lnTo>
                  <a:pt x="5301" y="234"/>
                </a:lnTo>
                <a:cubicBezTo>
                  <a:pt x="5301" y="117"/>
                  <a:pt x="5183" y="0"/>
                  <a:pt x="5066" y="0"/>
                </a:cubicBezTo>
                <a:lnTo>
                  <a:pt x="234" y="0"/>
                </a:lnTo>
              </a:path>
            </a:pathLst>
          </a:custGeom>
          <a:solidFill>
            <a:srgbClr val="c6d2e4">
              <a:alpha val="50000"/>
            </a:srgbClr>
          </a:solidFill>
          <a:ln>
            <a:noFill/>
          </a:ln>
        </p:spPr>
        <p:style>
          <a:lnRef idx="0"/>
          <a:fillRef idx="0"/>
          <a:effectRef idx="0"/>
          <a:fontRef idx="minor"/>
        </p:style>
        <p:txBody>
          <a:bodyPr lIns="90000" rIns="90000" tIns="45000" bIns="45000" anchor="ctr"/>
          <a:p>
            <a:pPr algn="ctr">
              <a:lnSpc>
                <a:spcPct val="150000"/>
              </a:lnSpc>
            </a:pPr>
            <a:r>
              <a:rPr b="1"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66" name="Freeform 9"/>
          <p:cNvSpPr/>
          <p:nvPr/>
        </p:nvSpPr>
        <p:spPr>
          <a:xfrm>
            <a:off x="2483280" y="2285640"/>
            <a:ext cx="2580840" cy="156240"/>
          </a:xfrm>
          <a:custGeom>
            <a:avLst/>
            <a:gdLst/>
            <a:ahLst/>
            <a:rect l="0" t="0" r="r" b="b"/>
            <a:pathLst>
              <a:path w="7169" h="434">
                <a:moveTo>
                  <a:pt x="7168" y="433"/>
                </a:moveTo>
                <a:lnTo>
                  <a:pt x="6622" y="0"/>
                </a:lnTo>
                <a:lnTo>
                  <a:pt x="0" y="0"/>
                </a:lnTo>
              </a:path>
            </a:pathLst>
          </a:custGeom>
          <a:noFill/>
          <a:ln>
            <a:solidFill>
              <a:srgbClr val="000000"/>
            </a:solidFill>
          </a:ln>
        </p:spPr>
      </p:sp>
      <p:sp>
        <p:nvSpPr>
          <p:cNvPr id="67" name="CustomShape 10"/>
          <p:cNvSpPr/>
          <p:nvPr/>
        </p:nvSpPr>
        <p:spPr>
          <a:xfrm>
            <a:off x="7648560" y="4211280"/>
            <a:ext cx="1908000" cy="720000"/>
          </a:xfrm>
          <a:custGeom>
            <a:avLst/>
            <a:gdLst/>
            <a:ahLst/>
            <a:rect l="0" t="0" r="r" b="b"/>
            <a:pathLst>
              <a:path w="5302" h="2002">
                <a:moveTo>
                  <a:pt x="234" y="0"/>
                </a:moveTo>
                <a:cubicBezTo>
                  <a:pt x="117" y="0"/>
                  <a:pt x="0" y="117"/>
                  <a:pt x="0" y="234"/>
                </a:cubicBezTo>
                <a:lnTo>
                  <a:pt x="0" y="1766"/>
                </a:lnTo>
                <a:cubicBezTo>
                  <a:pt x="0" y="1883"/>
                  <a:pt x="117" y="2001"/>
                  <a:pt x="234" y="2001"/>
                </a:cubicBezTo>
                <a:lnTo>
                  <a:pt x="5066" y="2001"/>
                </a:lnTo>
                <a:cubicBezTo>
                  <a:pt x="5183" y="2001"/>
                  <a:pt x="5301" y="1883"/>
                  <a:pt x="5301" y="1766"/>
                </a:cubicBezTo>
                <a:lnTo>
                  <a:pt x="5301" y="234"/>
                </a:lnTo>
                <a:cubicBezTo>
                  <a:pt x="5301" y="117"/>
                  <a:pt x="5183" y="0"/>
                  <a:pt x="5066" y="0"/>
                </a:cubicBezTo>
                <a:lnTo>
                  <a:pt x="234" y="0"/>
                </a:lnTo>
              </a:path>
            </a:pathLst>
          </a:custGeom>
          <a:solidFill>
            <a:srgbClr val="c6d2e4">
              <a:alpha val="50000"/>
            </a:srgbClr>
          </a:solidFill>
          <a:ln>
            <a:noFill/>
          </a:ln>
        </p:spPr>
        <p:style>
          <a:lnRef idx="0"/>
          <a:fillRef idx="0"/>
          <a:effectRef idx="0"/>
          <a:fontRef idx="minor"/>
        </p:style>
        <p:txBody>
          <a:bodyPr lIns="90000" rIns="90000" tIns="45000" bIns="45000" anchor="ctr"/>
          <a:p>
            <a:pPr algn="ctr">
              <a:lnSpc>
                <a:spcPct val="150000"/>
              </a:lnSpc>
            </a:pPr>
            <a:r>
              <a:rPr b="1"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68" name="CustomShape 11"/>
          <p:cNvSpPr/>
          <p:nvPr/>
        </p:nvSpPr>
        <p:spPr>
          <a:xfrm>
            <a:off x="546120" y="4993560"/>
            <a:ext cx="1908000" cy="720000"/>
          </a:xfrm>
          <a:custGeom>
            <a:avLst/>
            <a:gdLst/>
            <a:ahLst/>
            <a:rect l="0" t="0" r="r" b="b"/>
            <a:pathLst>
              <a:path w="5302" h="2002">
                <a:moveTo>
                  <a:pt x="234" y="0"/>
                </a:moveTo>
                <a:cubicBezTo>
                  <a:pt x="117" y="0"/>
                  <a:pt x="0" y="117"/>
                  <a:pt x="0" y="234"/>
                </a:cubicBezTo>
                <a:lnTo>
                  <a:pt x="0" y="1766"/>
                </a:lnTo>
                <a:cubicBezTo>
                  <a:pt x="0" y="1883"/>
                  <a:pt x="117" y="2001"/>
                  <a:pt x="234" y="2001"/>
                </a:cubicBezTo>
                <a:lnTo>
                  <a:pt x="5066" y="2001"/>
                </a:lnTo>
                <a:cubicBezTo>
                  <a:pt x="5183" y="2001"/>
                  <a:pt x="5301" y="1883"/>
                  <a:pt x="5301" y="1766"/>
                </a:cubicBezTo>
                <a:lnTo>
                  <a:pt x="5301" y="234"/>
                </a:lnTo>
                <a:cubicBezTo>
                  <a:pt x="5301" y="117"/>
                  <a:pt x="5183" y="0"/>
                  <a:pt x="5066" y="0"/>
                </a:cubicBezTo>
                <a:lnTo>
                  <a:pt x="234" y="0"/>
                </a:lnTo>
              </a:path>
            </a:pathLst>
          </a:custGeom>
          <a:solidFill>
            <a:srgbClr val="c6d2e4">
              <a:alpha val="50000"/>
            </a:srgbClr>
          </a:solidFill>
          <a:ln>
            <a:noFill/>
          </a:ln>
        </p:spPr>
        <p:style>
          <a:lnRef idx="0"/>
          <a:fillRef idx="0"/>
          <a:effectRef idx="0"/>
          <a:fontRef idx="minor"/>
        </p:style>
        <p:txBody>
          <a:bodyPr lIns="90000" rIns="90000" tIns="45000" bIns="45000" anchor="ctr"/>
          <a:p>
            <a:pPr algn="ctr">
              <a:lnSpc>
                <a:spcPct val="150000"/>
              </a:lnSpc>
            </a:pPr>
            <a:r>
              <a:rPr b="1"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69" name="Line 12"/>
          <p:cNvSpPr/>
          <p:nvPr/>
        </p:nvSpPr>
        <p:spPr>
          <a:xfrm>
            <a:off x="533520" y="5760720"/>
            <a:ext cx="2600280" cy="0"/>
          </a:xfrm>
          <a:prstGeom prst="line">
            <a:avLst/>
          </a:prstGeom>
          <a:ln>
            <a:solidFill>
              <a:srgbClr val="000000"/>
            </a:solidFill>
          </a:ln>
        </p:spPr>
        <p:style>
          <a:lnRef idx="0"/>
          <a:fillRef idx="0"/>
          <a:effectRef idx="0"/>
          <a:fontRef idx="minor"/>
        </p:style>
      </p:sp>
      <p:sp>
        <p:nvSpPr>
          <p:cNvPr id="70" name="Freeform 13"/>
          <p:cNvSpPr/>
          <p:nvPr/>
        </p:nvSpPr>
        <p:spPr>
          <a:xfrm>
            <a:off x="7104600" y="4989600"/>
            <a:ext cx="2492640" cy="238320"/>
          </a:xfrm>
          <a:custGeom>
            <a:avLst/>
            <a:gdLst/>
            <a:ahLst/>
            <a:rect l="0" t="0" r="r" b="b"/>
            <a:pathLst>
              <a:path w="6924" h="662">
                <a:moveTo>
                  <a:pt x="0" y="661"/>
                </a:moveTo>
                <a:lnTo>
                  <a:pt x="661" y="0"/>
                </a:lnTo>
                <a:lnTo>
                  <a:pt x="6923" y="0"/>
                </a:lnTo>
              </a:path>
            </a:pathLst>
          </a:custGeom>
          <a:noFill/>
          <a:ln>
            <a:solidFill>
              <a:srgbClr val="000000"/>
            </a:solidFill>
          </a:ln>
        </p:spPr>
      </p:sp>
      <p:sp>
        <p:nvSpPr>
          <p:cNvPr id="71" name="TextShape 14"/>
          <p:cNvSpPr txBox="1"/>
          <p:nvPr/>
        </p:nvSpPr>
        <p:spPr>
          <a:xfrm>
            <a:off x="360000" y="144360"/>
            <a:ext cx="9108720" cy="1104120"/>
          </a:xfrm>
          <a:prstGeom prst="rect">
            <a:avLst/>
          </a:prstGeom>
          <a:noFill/>
          <a:ln>
            <a:noFill/>
          </a:ln>
        </p:spPr>
        <p:txBody>
          <a:bodyPr lIns="90000" rIns="90000" tIns="45000" bIns="45000"/>
          <a:p>
            <a:r>
              <a:rPr b="0" lang="en-US" sz="3600" spc="-1" strike="noStrike">
                <a:solidFill>
                  <a:srgbClr val="8292ab"/>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84848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2" name="CustomShape 1"/>
          <p:cNvSpPr/>
          <p:nvPr/>
        </p:nvSpPr>
        <p:spPr>
          <a:xfrm>
            <a:off x="1179000" y="3645000"/>
            <a:ext cx="1685160" cy="1685160"/>
          </a:xfrm>
          <a:prstGeom prst="ellipse">
            <a:avLst/>
          </a:prstGeom>
          <a:solidFill>
            <a:srgbClr val="8292ab"/>
          </a:solidFill>
          <a:ln>
            <a:noFill/>
          </a:ln>
        </p:spPr>
        <p:style>
          <a:lnRef idx="0"/>
          <a:fillRef idx="0"/>
          <a:effectRef idx="0"/>
          <a:fontRef idx="minor"/>
        </p:style>
        <p:txBody>
          <a:bodyPr wrap="none" lIns="90000" rIns="90000" tIns="45000" bIns="45000" anchor="ctr"/>
          <a:p>
            <a:pPr algn="ctr"/>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73" name="CustomShape 2"/>
          <p:cNvSpPr/>
          <p:nvPr/>
        </p:nvSpPr>
        <p:spPr>
          <a:xfrm>
            <a:off x="3827520" y="3909240"/>
            <a:ext cx="1168560" cy="1168560"/>
          </a:xfrm>
          <a:prstGeom prst="ellipse">
            <a:avLst/>
          </a:prstGeom>
          <a:solidFill>
            <a:srgbClr val="9fb0c9"/>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74" name="CustomShape 3"/>
          <p:cNvSpPr/>
          <p:nvPr/>
        </p:nvSpPr>
        <p:spPr>
          <a:xfrm>
            <a:off x="3575520" y="5472360"/>
            <a:ext cx="1168560" cy="1168560"/>
          </a:xfrm>
          <a:prstGeom prst="ellipse">
            <a:avLst/>
          </a:prstGeom>
          <a:solidFill>
            <a:srgbClr val="9fb0c9"/>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75" name="CustomShape 4"/>
          <p:cNvSpPr/>
          <p:nvPr/>
        </p:nvSpPr>
        <p:spPr>
          <a:xfrm>
            <a:off x="3575520" y="2344680"/>
            <a:ext cx="1168560" cy="1168560"/>
          </a:xfrm>
          <a:prstGeom prst="ellipse">
            <a:avLst/>
          </a:prstGeom>
          <a:solidFill>
            <a:srgbClr val="9fb0c9"/>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76" name="CustomShape 5"/>
          <p:cNvSpPr/>
          <p:nvPr/>
        </p:nvSpPr>
        <p:spPr>
          <a:xfrm>
            <a:off x="5180400" y="2344680"/>
            <a:ext cx="3535200" cy="1117440"/>
          </a:xfrm>
          <a:custGeom>
            <a:avLst/>
            <a:gdLst/>
            <a:ahLst/>
            <a:rect l="0" t="0" r="r" b="b"/>
            <a:pathLst>
              <a:path w="9822" h="3105">
                <a:moveTo>
                  <a:pt x="253" y="0"/>
                </a:moveTo>
                <a:cubicBezTo>
                  <a:pt x="126" y="0"/>
                  <a:pt x="0" y="126"/>
                  <a:pt x="0" y="253"/>
                </a:cubicBezTo>
                <a:lnTo>
                  <a:pt x="0" y="2851"/>
                </a:lnTo>
                <a:cubicBezTo>
                  <a:pt x="0" y="2977"/>
                  <a:pt x="126" y="3104"/>
                  <a:pt x="253" y="3104"/>
                </a:cubicBezTo>
                <a:lnTo>
                  <a:pt x="9567" y="3104"/>
                </a:lnTo>
                <a:cubicBezTo>
                  <a:pt x="9694" y="3104"/>
                  <a:pt x="9821" y="2977"/>
                  <a:pt x="9821" y="2851"/>
                </a:cubicBezTo>
                <a:lnTo>
                  <a:pt x="9821" y="253"/>
                </a:lnTo>
                <a:cubicBezTo>
                  <a:pt x="9821" y="126"/>
                  <a:pt x="9694" y="0"/>
                  <a:pt x="9567" y="0"/>
                </a:cubicBezTo>
                <a:lnTo>
                  <a:pt x="253" y="0"/>
                </a:lnTo>
              </a:path>
            </a:pathLst>
          </a:custGeom>
          <a:solidFill>
            <a:srgbClr val="c6d2e4"/>
          </a:solidFill>
          <a:ln>
            <a:noFill/>
          </a:ln>
        </p:spPr>
        <p:style>
          <a:lnRef idx="0"/>
          <a:fillRef idx="0"/>
          <a:effectRef idx="0"/>
          <a:fontRef idx="minor"/>
        </p:style>
        <p:txBody>
          <a:bodyPr lIns="360000" rIns="90000" tIns="-18000" bIns="-18000" anchor="ctr"/>
          <a:p>
            <a:pPr>
              <a:lnSpc>
                <a:spcPct val="150000"/>
              </a:lnSpc>
            </a:pPr>
            <a:r>
              <a:rPr b="0" lang="en-US" sz="1800" spc="-1" strike="noStrike">
                <a:solidFill>
                  <a:srgbClr val="ffffff"/>
                </a:solidFill>
                <a:uFill>
                  <a:solidFill>
                    <a:srgbClr val="ffffff"/>
                  </a:solidFill>
                </a:uFill>
                <a:latin typeface="Arial"/>
                <a:ea typeface="Arial"/>
              </a:rPr>
              <a:t>Your own text</a:t>
            </a:r>
            <a:endParaRPr b="0" lang="en-US" sz="1800" spc="-1" strike="noStrike">
              <a:solidFill>
                <a:srgbClr val="000000"/>
              </a:solidFill>
              <a:uFill>
                <a:solidFill>
                  <a:srgbClr val="ffffff"/>
                </a:solidFill>
              </a:uFill>
              <a:latin typeface="Arial"/>
            </a:endParaRPr>
          </a:p>
        </p:txBody>
      </p:sp>
      <p:cxnSp>
        <p:nvCxnSpPr>
          <p:cNvPr id="77" name="Line 6"/>
          <p:cNvCxnSpPr>
            <a:stCxn id="72" idx="7"/>
            <a:endCxn id="75" idx="2"/>
          </p:cNvCxnSpPr>
          <p:nvPr/>
        </p:nvCxnSpPr>
        <p:spPr>
          <a:xfrm flipV="1">
            <a:off x="2616840" y="2928600"/>
            <a:ext cx="959040" cy="963000"/>
          </a:xfrm>
          <a:prstGeom prst="straightConnector1">
            <a:avLst/>
          </a:prstGeom>
          <a:ln>
            <a:solidFill>
              <a:srgbClr val="000000"/>
            </a:solidFill>
            <a:tailEnd len="med" type="triangle" w="med"/>
          </a:ln>
        </p:spPr>
      </p:cxnSp>
      <p:cxnSp>
        <p:nvCxnSpPr>
          <p:cNvPr id="78" name="Line 7"/>
          <p:cNvCxnSpPr>
            <a:stCxn id="72" idx="5"/>
            <a:endCxn id="74" idx="2"/>
          </p:cNvCxnSpPr>
          <p:nvPr/>
        </p:nvCxnSpPr>
        <p:spPr>
          <a:xfrm>
            <a:off x="2616840" y="5082840"/>
            <a:ext cx="959040" cy="973800"/>
          </a:xfrm>
          <a:prstGeom prst="straightConnector1">
            <a:avLst/>
          </a:prstGeom>
          <a:ln>
            <a:solidFill>
              <a:srgbClr val="000000"/>
            </a:solidFill>
            <a:tailEnd len="med" type="triangle" w="med"/>
          </a:ln>
        </p:spPr>
      </p:cxnSp>
      <p:cxnSp>
        <p:nvCxnSpPr>
          <p:cNvPr id="79" name="Line 8"/>
          <p:cNvCxnSpPr>
            <a:stCxn id="72" idx="6"/>
            <a:endCxn id="73" idx="2"/>
          </p:cNvCxnSpPr>
          <p:nvPr/>
        </p:nvCxnSpPr>
        <p:spPr>
          <a:xfrm>
            <a:off x="2864160" y="4487400"/>
            <a:ext cx="963720" cy="6120"/>
          </a:xfrm>
          <a:prstGeom prst="straightConnector1">
            <a:avLst/>
          </a:prstGeom>
          <a:ln>
            <a:solidFill>
              <a:srgbClr val="000000"/>
            </a:solidFill>
            <a:tailEnd len="med" type="triangle" w="med"/>
          </a:ln>
        </p:spPr>
      </p:cxnSp>
      <p:sp>
        <p:nvSpPr>
          <p:cNvPr id="80" name="CustomShape 9"/>
          <p:cNvSpPr/>
          <p:nvPr/>
        </p:nvSpPr>
        <p:spPr>
          <a:xfrm>
            <a:off x="5180400" y="3909240"/>
            <a:ext cx="3535200" cy="1117440"/>
          </a:xfrm>
          <a:custGeom>
            <a:avLst/>
            <a:gdLst/>
            <a:ahLst/>
            <a:rect l="0" t="0" r="r" b="b"/>
            <a:pathLst>
              <a:path w="9822" h="3105">
                <a:moveTo>
                  <a:pt x="253" y="0"/>
                </a:moveTo>
                <a:cubicBezTo>
                  <a:pt x="126" y="0"/>
                  <a:pt x="0" y="126"/>
                  <a:pt x="0" y="253"/>
                </a:cubicBezTo>
                <a:lnTo>
                  <a:pt x="0" y="2851"/>
                </a:lnTo>
                <a:cubicBezTo>
                  <a:pt x="0" y="2977"/>
                  <a:pt x="126" y="3104"/>
                  <a:pt x="253" y="3104"/>
                </a:cubicBezTo>
                <a:lnTo>
                  <a:pt x="9567" y="3104"/>
                </a:lnTo>
                <a:cubicBezTo>
                  <a:pt x="9694" y="3104"/>
                  <a:pt x="9821" y="2977"/>
                  <a:pt x="9821" y="2851"/>
                </a:cubicBezTo>
                <a:lnTo>
                  <a:pt x="9821" y="253"/>
                </a:lnTo>
                <a:cubicBezTo>
                  <a:pt x="9821" y="126"/>
                  <a:pt x="9694" y="0"/>
                  <a:pt x="9567" y="0"/>
                </a:cubicBezTo>
                <a:lnTo>
                  <a:pt x="253" y="0"/>
                </a:lnTo>
              </a:path>
            </a:pathLst>
          </a:custGeom>
          <a:solidFill>
            <a:srgbClr val="c6d2e4"/>
          </a:solidFill>
          <a:ln>
            <a:noFill/>
          </a:ln>
        </p:spPr>
        <p:style>
          <a:lnRef idx="0"/>
          <a:fillRef idx="0"/>
          <a:effectRef idx="0"/>
          <a:fontRef idx="minor"/>
        </p:style>
        <p:txBody>
          <a:bodyPr lIns="360000" rIns="90000" tIns="-18000" bIns="-18000" anchor="ctr"/>
          <a:p>
            <a:pPr>
              <a:lnSpc>
                <a:spcPct val="150000"/>
              </a:lnSpc>
            </a:pPr>
            <a:r>
              <a:rPr b="0" lang="en-US" sz="1800" spc="-1" strike="noStrike">
                <a:solidFill>
                  <a:srgbClr val="ffffff"/>
                </a:solidFill>
                <a:uFill>
                  <a:solidFill>
                    <a:srgbClr val="ffffff"/>
                  </a:solidFill>
                </a:uFill>
                <a:latin typeface="Arial"/>
                <a:ea typeface="Arial"/>
              </a:rPr>
              <a:t>Your own text</a:t>
            </a:r>
            <a:endParaRPr b="0" lang="en-US" sz="1800" spc="-1" strike="noStrike">
              <a:solidFill>
                <a:srgbClr val="000000"/>
              </a:solidFill>
              <a:uFill>
                <a:solidFill>
                  <a:srgbClr val="ffffff"/>
                </a:solidFill>
              </a:uFill>
              <a:latin typeface="Arial"/>
            </a:endParaRPr>
          </a:p>
        </p:txBody>
      </p:sp>
      <p:sp>
        <p:nvSpPr>
          <p:cNvPr id="81" name="CustomShape 10"/>
          <p:cNvSpPr/>
          <p:nvPr/>
        </p:nvSpPr>
        <p:spPr>
          <a:xfrm>
            <a:off x="5180400" y="5440680"/>
            <a:ext cx="3535200" cy="1117440"/>
          </a:xfrm>
          <a:custGeom>
            <a:avLst/>
            <a:gdLst/>
            <a:ahLst/>
            <a:rect l="0" t="0" r="r" b="b"/>
            <a:pathLst>
              <a:path w="9822" h="3105">
                <a:moveTo>
                  <a:pt x="253" y="0"/>
                </a:moveTo>
                <a:cubicBezTo>
                  <a:pt x="126" y="0"/>
                  <a:pt x="0" y="126"/>
                  <a:pt x="0" y="253"/>
                </a:cubicBezTo>
                <a:lnTo>
                  <a:pt x="0" y="2851"/>
                </a:lnTo>
                <a:cubicBezTo>
                  <a:pt x="0" y="2977"/>
                  <a:pt x="126" y="3104"/>
                  <a:pt x="253" y="3104"/>
                </a:cubicBezTo>
                <a:lnTo>
                  <a:pt x="9567" y="3104"/>
                </a:lnTo>
                <a:cubicBezTo>
                  <a:pt x="9694" y="3104"/>
                  <a:pt x="9821" y="2977"/>
                  <a:pt x="9821" y="2851"/>
                </a:cubicBezTo>
                <a:lnTo>
                  <a:pt x="9821" y="253"/>
                </a:lnTo>
                <a:cubicBezTo>
                  <a:pt x="9821" y="126"/>
                  <a:pt x="9694" y="0"/>
                  <a:pt x="9567" y="0"/>
                </a:cubicBezTo>
                <a:lnTo>
                  <a:pt x="253" y="0"/>
                </a:lnTo>
              </a:path>
            </a:pathLst>
          </a:custGeom>
          <a:solidFill>
            <a:srgbClr val="c6d2e4"/>
          </a:solidFill>
          <a:ln>
            <a:noFill/>
          </a:ln>
        </p:spPr>
        <p:style>
          <a:lnRef idx="0"/>
          <a:fillRef idx="0"/>
          <a:effectRef idx="0"/>
          <a:fontRef idx="minor"/>
        </p:style>
        <p:txBody>
          <a:bodyPr lIns="360000" rIns="90000" tIns="-18000" bIns="-18000" anchor="ctr"/>
          <a:p>
            <a:pPr>
              <a:lnSpc>
                <a:spcPct val="150000"/>
              </a:lnSpc>
            </a:pPr>
            <a:r>
              <a:rPr b="0" lang="en-US" sz="1800" spc="-1" strike="noStrike">
                <a:solidFill>
                  <a:srgbClr val="ffffff"/>
                </a:solidFill>
                <a:uFill>
                  <a:solidFill>
                    <a:srgbClr val="ffffff"/>
                  </a:solidFill>
                </a:uFill>
                <a:latin typeface="Arial"/>
                <a:ea typeface="Arial"/>
              </a:rPr>
              <a:t>Your own text</a:t>
            </a:r>
            <a:endParaRPr b="0" lang="en-US" sz="1800" spc="-1" strike="noStrike">
              <a:solidFill>
                <a:srgbClr val="000000"/>
              </a:solidFill>
              <a:uFill>
                <a:solidFill>
                  <a:srgbClr val="ffffff"/>
                </a:solidFill>
              </a:uFill>
              <a:latin typeface="Arial"/>
            </a:endParaRPr>
          </a:p>
        </p:txBody>
      </p:sp>
      <p:sp>
        <p:nvSpPr>
          <p:cNvPr id="82" name="TextShape 11"/>
          <p:cNvSpPr txBox="1"/>
          <p:nvPr/>
        </p:nvSpPr>
        <p:spPr>
          <a:xfrm>
            <a:off x="360000" y="144360"/>
            <a:ext cx="9108720" cy="1104120"/>
          </a:xfrm>
          <a:prstGeom prst="rect">
            <a:avLst/>
          </a:prstGeom>
          <a:noFill/>
          <a:ln>
            <a:noFill/>
          </a:ln>
        </p:spPr>
        <p:txBody>
          <a:bodyPr lIns="90000" rIns="90000" tIns="45000" bIns="45000"/>
          <a:p>
            <a:r>
              <a:rPr b="0" lang="en-US" sz="3600" spc="-1" strike="noStrike">
                <a:solidFill>
                  <a:srgbClr val="8292ab"/>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84848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 name="CustomShape 1"/>
          <p:cNvSpPr/>
          <p:nvPr/>
        </p:nvSpPr>
        <p:spPr>
          <a:xfrm>
            <a:off x="2457000" y="215568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c6d2e4">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84" name="CustomShape 2"/>
          <p:cNvSpPr/>
          <p:nvPr/>
        </p:nvSpPr>
        <p:spPr>
          <a:xfrm>
            <a:off x="1233000" y="2840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c6d2e4">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85" name="CustomShape 3"/>
          <p:cNvSpPr/>
          <p:nvPr/>
        </p:nvSpPr>
        <p:spPr>
          <a:xfrm>
            <a:off x="1233000" y="4244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c6d2e4">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ea typeface="方正宋体"/>
              </a:rPr>
              <a:t>Text</a:t>
            </a:r>
            <a:endParaRPr b="0" lang="en-US" sz="2200" spc="-1" strike="noStrike">
              <a:solidFill>
                <a:srgbClr val="000000"/>
              </a:solidFill>
              <a:uFill>
                <a:solidFill>
                  <a:srgbClr val="ffffff"/>
                </a:solidFill>
              </a:uFill>
              <a:latin typeface="Arial"/>
            </a:endParaRPr>
          </a:p>
        </p:txBody>
      </p:sp>
      <p:sp>
        <p:nvSpPr>
          <p:cNvPr id="86" name="CustomShape 4"/>
          <p:cNvSpPr/>
          <p:nvPr/>
        </p:nvSpPr>
        <p:spPr>
          <a:xfrm>
            <a:off x="3681000" y="2840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c6d2e4">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87" name="CustomShape 5"/>
          <p:cNvSpPr/>
          <p:nvPr/>
        </p:nvSpPr>
        <p:spPr>
          <a:xfrm>
            <a:off x="2457000" y="3560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c6d2e4">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88" name="CustomShape 6"/>
          <p:cNvSpPr/>
          <p:nvPr/>
        </p:nvSpPr>
        <p:spPr>
          <a:xfrm>
            <a:off x="2457000" y="4964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solidFill>
            <a:srgbClr val="c6d2e4">
              <a:alpha val="80000"/>
            </a:srgbClr>
          </a:solidFill>
          <a:ln>
            <a:noFill/>
          </a:ln>
        </p:spPr>
        <p:style>
          <a:lnRef idx="0"/>
          <a:fillRef idx="0"/>
          <a:effectRef idx="0"/>
          <a:fontRef idx="minor"/>
        </p:style>
        <p:txBody>
          <a:bodyPr wrap="none" lIns="90000" rIns="90000" tIns="45000" bIns="45000" anchor="ctr"/>
          <a:p>
            <a:pPr algn="ctr"/>
            <a:r>
              <a:rPr b="0" lang="en-US" sz="2200" spc="-1" strike="noStrike">
                <a:solidFill>
                  <a:srgbClr val="ffffff"/>
                </a:solidFill>
                <a:uFill>
                  <a:solidFill>
                    <a:srgbClr val="ffffff"/>
                  </a:solidFill>
                </a:uFill>
                <a:latin typeface="Arial"/>
              </a:rPr>
              <a:t>Text</a:t>
            </a:r>
            <a:endParaRPr b="0" lang="en-US" sz="2200" spc="-1" strike="noStrike">
              <a:solidFill>
                <a:srgbClr val="000000"/>
              </a:solidFill>
              <a:uFill>
                <a:solidFill>
                  <a:srgbClr val="ffffff"/>
                </a:solidFill>
              </a:uFill>
              <a:latin typeface="Arial"/>
            </a:endParaRPr>
          </a:p>
        </p:txBody>
      </p:sp>
      <p:sp>
        <p:nvSpPr>
          <p:cNvPr id="89" name="CustomShape 7"/>
          <p:cNvSpPr/>
          <p:nvPr/>
        </p:nvSpPr>
        <p:spPr>
          <a:xfrm>
            <a:off x="3680280" y="4244040"/>
            <a:ext cx="1517760" cy="1324440"/>
          </a:xfrm>
          <a:custGeom>
            <a:avLst/>
            <a:gdLst/>
            <a:ahLst/>
            <a:rect l="0" t="0" r="r" b="b"/>
            <a:pathLst>
              <a:path w="4218" h="3681">
                <a:moveTo>
                  <a:pt x="1054" y="0"/>
                </a:moveTo>
                <a:lnTo>
                  <a:pt x="3162" y="0"/>
                </a:lnTo>
                <a:lnTo>
                  <a:pt x="4217" y="1840"/>
                </a:lnTo>
                <a:lnTo>
                  <a:pt x="3162" y="3680"/>
                </a:lnTo>
                <a:lnTo>
                  <a:pt x="1054" y="3680"/>
                </a:lnTo>
                <a:lnTo>
                  <a:pt x="0" y="1840"/>
                </a:lnTo>
                <a:lnTo>
                  <a:pt x="1054" y="0"/>
                </a:lnTo>
              </a:path>
            </a:pathLst>
          </a:custGeom>
          <a:noFill/>
          <a:ln>
            <a:solidFill>
              <a:srgbClr val="c6d2e4"/>
            </a:solidFill>
          </a:ln>
        </p:spPr>
        <p:style>
          <a:lnRef idx="0"/>
          <a:fillRef idx="0"/>
          <a:effectRef idx="0"/>
          <a:fontRef idx="minor"/>
        </p:style>
        <p:txBody>
          <a:bodyPr wrap="none" lIns="90000" rIns="90000" tIns="45000" bIns="45000" anchor="ctr"/>
          <a:p>
            <a:pPr algn="ctr"/>
            <a:r>
              <a:rPr b="0" lang="en-US" sz="1800" spc="-1" strike="noStrike">
                <a:solidFill>
                  <a:srgbClr val="ffffff"/>
                </a:solidFill>
                <a:uFill>
                  <a:solidFill>
                    <a:srgbClr val="ffffff"/>
                  </a:solidFill>
                </a:uFill>
                <a:latin typeface="Arial"/>
              </a:rPr>
              <a:t> </a:t>
            </a:r>
            <a:endParaRPr b="0" lang="en-US" sz="1800" spc="-1" strike="noStrike">
              <a:solidFill>
                <a:srgbClr val="000000"/>
              </a:solidFill>
              <a:uFill>
                <a:solidFill>
                  <a:srgbClr val="ffffff"/>
                </a:solidFill>
              </a:uFill>
              <a:latin typeface="Arial"/>
            </a:endParaRPr>
          </a:p>
        </p:txBody>
      </p:sp>
      <p:sp>
        <p:nvSpPr>
          <p:cNvPr id="90" name="CustomShape 8"/>
          <p:cNvSpPr/>
          <p:nvPr/>
        </p:nvSpPr>
        <p:spPr>
          <a:xfrm>
            <a:off x="6246000" y="3790080"/>
            <a:ext cx="2601000" cy="2216160"/>
          </a:xfrm>
          <a:custGeom>
            <a:avLst/>
            <a:gdLst/>
            <a:ahLst/>
            <a:rect l="0" t="0" r="r" b="b"/>
            <a:pathLst>
              <a:path w="7227" h="6158">
                <a:moveTo>
                  <a:pt x="1806" y="0"/>
                </a:moveTo>
                <a:lnTo>
                  <a:pt x="5419" y="0"/>
                </a:lnTo>
                <a:lnTo>
                  <a:pt x="7226" y="3078"/>
                </a:lnTo>
                <a:lnTo>
                  <a:pt x="5419" y="6157"/>
                </a:lnTo>
                <a:lnTo>
                  <a:pt x="1806" y="6157"/>
                </a:lnTo>
                <a:lnTo>
                  <a:pt x="0" y="3078"/>
                </a:lnTo>
                <a:lnTo>
                  <a:pt x="1806" y="0"/>
                </a:lnTo>
              </a:path>
            </a:pathLst>
          </a:custGeom>
          <a:solidFill>
            <a:srgbClr val="8292ab"/>
          </a:solidFill>
          <a:ln>
            <a:noFill/>
          </a:ln>
        </p:spPr>
        <p:style>
          <a:lnRef idx="0"/>
          <a:fillRef idx="0"/>
          <a:effectRef idx="0"/>
          <a:fontRef idx="minor"/>
        </p:style>
        <p:txBody>
          <a:bodyPr wrap="none" lIns="90000" rIns="90000" tIns="45000" bIns="45000" anchor="ctr"/>
          <a:p>
            <a:pPr algn="ctr"/>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cxnSp>
        <p:nvCxnSpPr>
          <p:cNvPr id="91" name="Line 9"/>
          <p:cNvCxnSpPr>
            <a:stCxn id="89" idx="4"/>
            <a:endCxn id="90" idx="1"/>
          </p:cNvCxnSpPr>
          <p:nvPr/>
        </p:nvCxnSpPr>
        <p:spPr>
          <a:xfrm>
            <a:off x="4427640" y="4894200"/>
            <a:ext cx="1818720" cy="3960"/>
          </a:xfrm>
          <a:prstGeom prst="straightConnector1">
            <a:avLst/>
          </a:prstGeom>
          <a:ln>
            <a:solidFill>
              <a:srgbClr val="000000"/>
            </a:solidFill>
            <a:tailEnd len="med" type="triangle" w="med"/>
          </a:ln>
        </p:spPr>
      </p:cxnSp>
      <p:sp>
        <p:nvSpPr>
          <p:cNvPr id="92" name="TextShape 10"/>
          <p:cNvSpPr txBox="1"/>
          <p:nvPr/>
        </p:nvSpPr>
        <p:spPr>
          <a:xfrm>
            <a:off x="360000" y="144360"/>
            <a:ext cx="9108720" cy="1104120"/>
          </a:xfrm>
          <a:prstGeom prst="rect">
            <a:avLst/>
          </a:prstGeom>
          <a:noFill/>
          <a:ln>
            <a:noFill/>
          </a:ln>
        </p:spPr>
        <p:txBody>
          <a:bodyPr lIns="90000" rIns="90000" tIns="45000" bIns="45000"/>
          <a:p>
            <a:r>
              <a:rPr b="0" lang="en-US" sz="3600" spc="-1" strike="noStrike">
                <a:solidFill>
                  <a:srgbClr val="8292ab"/>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84848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 name="CustomShape 1"/>
          <p:cNvSpPr/>
          <p:nvPr/>
        </p:nvSpPr>
        <p:spPr>
          <a:xfrm>
            <a:off x="3883320" y="4174200"/>
            <a:ext cx="2400840" cy="2401200"/>
          </a:xfrm>
          <a:prstGeom prst="ellipse">
            <a:avLst/>
          </a:prstGeom>
          <a:solidFill>
            <a:srgbClr val="c6d2e4">
              <a:alpha val="80000"/>
            </a:srgbClr>
          </a:solidFill>
          <a:ln>
            <a:noFill/>
          </a:ln>
        </p:spPr>
        <p:style>
          <a:lnRef idx="0"/>
          <a:fillRef idx="0"/>
          <a:effectRef idx="0"/>
          <a:fontRef idx="minor"/>
        </p:style>
        <p:txBody>
          <a:bodyPr lIns="90000" rIns="90000" tIns="45000" bIns="45000" anchor="ctr"/>
          <a:p>
            <a:pPr algn="ctr"/>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94" name="CustomShape 2"/>
          <p:cNvSpPr/>
          <p:nvPr/>
        </p:nvSpPr>
        <p:spPr>
          <a:xfrm>
            <a:off x="7368480" y="4456800"/>
            <a:ext cx="1980360" cy="911880"/>
          </a:xfrm>
          <a:custGeom>
            <a:avLst/>
            <a:gdLst/>
            <a:ahLst/>
            <a:rect l="0" t="0" r="r" b="b"/>
            <a:pathLst>
              <a:path w="5503" h="2535">
                <a:moveTo>
                  <a:pt x="297" y="0"/>
                </a:moveTo>
                <a:cubicBezTo>
                  <a:pt x="148" y="0"/>
                  <a:pt x="0" y="148"/>
                  <a:pt x="0" y="297"/>
                </a:cubicBezTo>
                <a:lnTo>
                  <a:pt x="0" y="2236"/>
                </a:lnTo>
                <a:cubicBezTo>
                  <a:pt x="0" y="2385"/>
                  <a:pt x="148" y="2534"/>
                  <a:pt x="297" y="2534"/>
                </a:cubicBezTo>
                <a:lnTo>
                  <a:pt x="5204" y="2534"/>
                </a:lnTo>
                <a:cubicBezTo>
                  <a:pt x="5353" y="2534"/>
                  <a:pt x="5502" y="2385"/>
                  <a:pt x="5502" y="2236"/>
                </a:cubicBezTo>
                <a:lnTo>
                  <a:pt x="5502" y="297"/>
                </a:lnTo>
                <a:cubicBezTo>
                  <a:pt x="5502" y="148"/>
                  <a:pt x="5353" y="0"/>
                  <a:pt x="5204" y="0"/>
                </a:cubicBezTo>
                <a:lnTo>
                  <a:pt x="297" y="0"/>
                </a:lnTo>
              </a:path>
            </a:pathLst>
          </a:custGeom>
          <a:solidFill>
            <a:srgbClr val="c6d2e4"/>
          </a:solidFill>
          <a:ln>
            <a:noFill/>
          </a:ln>
        </p:spPr>
        <p:style>
          <a:lnRef idx="0"/>
          <a:fillRef idx="0"/>
          <a:effectRef idx="0"/>
          <a:fontRef idx="minor"/>
        </p:style>
        <p:txBody>
          <a:bodyPr lIns="90000" rIns="90000" tIns="45000" bIns="45000" anchor="ctr"/>
          <a:p>
            <a:pPr algn="ct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5" name="CustomShape 3"/>
          <p:cNvSpPr/>
          <p:nvPr/>
        </p:nvSpPr>
        <p:spPr>
          <a:xfrm>
            <a:off x="901440" y="2573640"/>
            <a:ext cx="1980000" cy="911160"/>
          </a:xfrm>
          <a:custGeom>
            <a:avLst/>
            <a:gdLst/>
            <a:ahLst/>
            <a:rect l="0" t="0" r="r" b="b"/>
            <a:pathLst>
              <a:path w="5501" h="2533">
                <a:moveTo>
                  <a:pt x="297" y="0"/>
                </a:moveTo>
                <a:cubicBezTo>
                  <a:pt x="148" y="0"/>
                  <a:pt x="0" y="148"/>
                  <a:pt x="0" y="297"/>
                </a:cubicBezTo>
                <a:lnTo>
                  <a:pt x="0" y="2234"/>
                </a:lnTo>
                <a:cubicBezTo>
                  <a:pt x="0" y="2383"/>
                  <a:pt x="148" y="2532"/>
                  <a:pt x="297" y="2532"/>
                </a:cubicBezTo>
                <a:lnTo>
                  <a:pt x="5203" y="2532"/>
                </a:lnTo>
                <a:cubicBezTo>
                  <a:pt x="5351" y="2532"/>
                  <a:pt x="5500" y="2383"/>
                  <a:pt x="5500" y="2234"/>
                </a:cubicBezTo>
                <a:lnTo>
                  <a:pt x="5500" y="297"/>
                </a:lnTo>
                <a:cubicBezTo>
                  <a:pt x="5500" y="148"/>
                  <a:pt x="5351" y="0"/>
                  <a:pt x="5203" y="0"/>
                </a:cubicBezTo>
                <a:lnTo>
                  <a:pt x="297" y="0"/>
                </a:lnTo>
              </a:path>
            </a:pathLst>
          </a:custGeom>
          <a:solidFill>
            <a:srgbClr val="c6d2e4"/>
          </a:solidFill>
          <a:ln>
            <a:noFill/>
          </a:ln>
        </p:spPr>
        <p:style>
          <a:lnRef idx="0"/>
          <a:fillRef idx="0"/>
          <a:effectRef idx="0"/>
          <a:fontRef idx="minor"/>
        </p:style>
        <p:txBody>
          <a:bodyPr lIns="90000" rIns="90000" tIns="45000" bIns="45000" anchor="ctr"/>
          <a:p>
            <a:pPr algn="ct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6" name="CustomShape 4"/>
          <p:cNvSpPr/>
          <p:nvPr/>
        </p:nvSpPr>
        <p:spPr>
          <a:xfrm>
            <a:off x="880200" y="4859640"/>
            <a:ext cx="1980000" cy="911520"/>
          </a:xfrm>
          <a:custGeom>
            <a:avLst/>
            <a:gdLst/>
            <a:ahLst/>
            <a:rect l="0" t="0" r="r" b="b"/>
            <a:pathLst>
              <a:path w="5501" h="2534">
                <a:moveTo>
                  <a:pt x="297" y="0"/>
                </a:moveTo>
                <a:cubicBezTo>
                  <a:pt x="148" y="0"/>
                  <a:pt x="0" y="148"/>
                  <a:pt x="0" y="297"/>
                </a:cubicBezTo>
                <a:lnTo>
                  <a:pt x="0" y="2235"/>
                </a:lnTo>
                <a:cubicBezTo>
                  <a:pt x="0" y="2384"/>
                  <a:pt x="148" y="2533"/>
                  <a:pt x="297" y="2533"/>
                </a:cubicBezTo>
                <a:lnTo>
                  <a:pt x="5203" y="2533"/>
                </a:lnTo>
                <a:cubicBezTo>
                  <a:pt x="5351" y="2533"/>
                  <a:pt x="5500" y="2384"/>
                  <a:pt x="5500" y="2235"/>
                </a:cubicBezTo>
                <a:lnTo>
                  <a:pt x="5500" y="297"/>
                </a:lnTo>
                <a:cubicBezTo>
                  <a:pt x="5500" y="148"/>
                  <a:pt x="5351" y="0"/>
                  <a:pt x="5203" y="0"/>
                </a:cubicBezTo>
                <a:lnTo>
                  <a:pt x="297" y="0"/>
                </a:lnTo>
              </a:path>
            </a:pathLst>
          </a:custGeom>
          <a:solidFill>
            <a:srgbClr val="c6d2e4"/>
          </a:solidFill>
          <a:ln>
            <a:noFill/>
          </a:ln>
        </p:spPr>
        <p:style>
          <a:lnRef idx="0"/>
          <a:fillRef idx="0"/>
          <a:effectRef idx="0"/>
          <a:fontRef idx="minor"/>
        </p:style>
        <p:txBody>
          <a:bodyPr lIns="90000" rIns="90000" tIns="45000" bIns="45000" anchor="ctr"/>
          <a:p>
            <a:pPr algn="ctr">
              <a:lnSpc>
                <a:spcPct val="150000"/>
              </a:lnSpc>
            </a:pPr>
            <a:r>
              <a:rPr b="0" lang="en-US" sz="1800" spc="-1" strike="noStrike">
                <a:solidFill>
                  <a:srgbClr val="ffffff"/>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97" name="CustomShape 5"/>
          <p:cNvSpPr/>
          <p:nvPr/>
        </p:nvSpPr>
        <p:spPr>
          <a:xfrm>
            <a:off x="2968920" y="2699640"/>
            <a:ext cx="2401200" cy="2401200"/>
          </a:xfrm>
          <a:prstGeom prst="ellipse">
            <a:avLst/>
          </a:prstGeom>
          <a:solidFill>
            <a:srgbClr val="9fb0c9">
              <a:alpha val="80000"/>
            </a:srgbClr>
          </a:solidFill>
          <a:ln>
            <a:noFill/>
          </a:ln>
        </p:spPr>
        <p:style>
          <a:lnRef idx="0"/>
          <a:fillRef idx="0"/>
          <a:effectRef idx="0"/>
          <a:fontRef idx="minor"/>
        </p:style>
        <p:txBody>
          <a:bodyPr lIns="90000" rIns="36000" tIns="45000" bIns="45000" anchor="ctr"/>
          <a:p>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98" name="Line 6"/>
          <p:cNvSpPr/>
          <p:nvPr/>
        </p:nvSpPr>
        <p:spPr>
          <a:xfrm flipH="1">
            <a:off x="873000" y="4808160"/>
            <a:ext cx="3631320" cy="0"/>
          </a:xfrm>
          <a:prstGeom prst="line">
            <a:avLst/>
          </a:prstGeom>
          <a:ln>
            <a:solidFill>
              <a:srgbClr val="000000"/>
            </a:solidFill>
          </a:ln>
        </p:spPr>
        <p:style>
          <a:lnRef idx="0"/>
          <a:fillRef idx="0"/>
          <a:effectRef idx="0"/>
          <a:fontRef idx="minor"/>
        </p:style>
      </p:sp>
      <p:sp>
        <p:nvSpPr>
          <p:cNvPr id="99" name="CustomShape 7"/>
          <p:cNvSpPr/>
          <p:nvPr/>
        </p:nvSpPr>
        <p:spPr>
          <a:xfrm>
            <a:off x="4856040" y="2698920"/>
            <a:ext cx="2401200" cy="2401200"/>
          </a:xfrm>
          <a:prstGeom prst="ellipse">
            <a:avLst/>
          </a:prstGeom>
          <a:solidFill>
            <a:srgbClr val="8292ab">
              <a:alpha val="80000"/>
            </a:srgbClr>
          </a:solidFill>
          <a:ln>
            <a:noFill/>
          </a:ln>
        </p:spPr>
        <p:style>
          <a:lnRef idx="0"/>
          <a:fillRef idx="0"/>
          <a:effectRef idx="0"/>
          <a:fontRef idx="minor"/>
        </p:style>
        <p:txBody>
          <a:bodyPr lIns="90000" rIns="3600" tIns="45000" bIns="45000" anchor="ctr"/>
          <a:p>
            <a:r>
              <a:rPr b="1" lang="en-US" sz="2600" spc="-1" strike="noStrike">
                <a:solidFill>
                  <a:srgbClr val="ffffff"/>
                </a:solidFill>
                <a:uFill>
                  <a:solidFill>
                    <a:srgbClr val="ffffff"/>
                  </a:solidFill>
                </a:uFill>
                <a:latin typeface="Arial"/>
              </a:rPr>
              <a:t>Text</a:t>
            </a:r>
            <a:endParaRPr b="0" lang="en-US" sz="2600" spc="-1" strike="noStrike">
              <a:solidFill>
                <a:srgbClr val="000000"/>
              </a:solidFill>
              <a:uFill>
                <a:solidFill>
                  <a:srgbClr val="ffffff"/>
                </a:solidFill>
              </a:uFill>
              <a:latin typeface="Arial"/>
            </a:endParaRPr>
          </a:p>
        </p:txBody>
      </p:sp>
      <p:sp>
        <p:nvSpPr>
          <p:cNvPr id="100" name="Freeform 8"/>
          <p:cNvSpPr/>
          <p:nvPr/>
        </p:nvSpPr>
        <p:spPr>
          <a:xfrm>
            <a:off x="5738040" y="4685760"/>
            <a:ext cx="3618000" cy="732960"/>
          </a:xfrm>
          <a:custGeom>
            <a:avLst/>
            <a:gdLst/>
            <a:ahLst/>
            <a:rect l="0" t="0" r="r" b="b"/>
            <a:pathLst>
              <a:path w="10050" h="2036">
                <a:moveTo>
                  <a:pt x="0" y="0"/>
                </a:moveTo>
                <a:lnTo>
                  <a:pt x="2699" y="2035"/>
                </a:lnTo>
                <a:lnTo>
                  <a:pt x="10049" y="2035"/>
                </a:lnTo>
              </a:path>
            </a:pathLst>
          </a:custGeom>
          <a:noFill/>
          <a:ln>
            <a:solidFill>
              <a:srgbClr val="000000"/>
            </a:solidFill>
          </a:ln>
        </p:spPr>
      </p:sp>
      <p:sp>
        <p:nvSpPr>
          <p:cNvPr id="101" name="Freeform 9"/>
          <p:cNvSpPr/>
          <p:nvPr/>
        </p:nvSpPr>
        <p:spPr>
          <a:xfrm>
            <a:off x="905040" y="2518200"/>
            <a:ext cx="4174560" cy="1166040"/>
          </a:xfrm>
          <a:custGeom>
            <a:avLst/>
            <a:gdLst/>
            <a:ahLst/>
            <a:rect l="0" t="0" r="r" b="b"/>
            <a:pathLst>
              <a:path w="11596" h="3239">
                <a:moveTo>
                  <a:pt x="11595" y="3238"/>
                </a:moveTo>
                <a:lnTo>
                  <a:pt x="9104" y="0"/>
                </a:lnTo>
                <a:lnTo>
                  <a:pt x="0" y="0"/>
                </a:lnTo>
              </a:path>
            </a:pathLst>
          </a:custGeom>
          <a:noFill/>
          <a:ln>
            <a:solidFill>
              <a:srgbClr val="000000"/>
            </a:solidFill>
          </a:ln>
        </p:spPr>
      </p:sp>
      <p:sp>
        <p:nvSpPr>
          <p:cNvPr id="102" name="TextShape 10"/>
          <p:cNvSpPr txBox="1"/>
          <p:nvPr/>
        </p:nvSpPr>
        <p:spPr>
          <a:xfrm>
            <a:off x="360000" y="144360"/>
            <a:ext cx="9108720" cy="1104120"/>
          </a:xfrm>
          <a:prstGeom prst="rect">
            <a:avLst/>
          </a:prstGeom>
          <a:noFill/>
          <a:ln>
            <a:noFill/>
          </a:ln>
        </p:spPr>
        <p:txBody>
          <a:bodyPr lIns="90000" rIns="90000" tIns="45000" bIns="45000"/>
          <a:p>
            <a:r>
              <a:rPr b="0" lang="en-US" sz="3600" spc="-1" strike="noStrike">
                <a:solidFill>
                  <a:srgbClr val="8292ab"/>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84848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 name="CustomShape 1"/>
          <p:cNvSpPr/>
          <p:nvPr/>
        </p:nvSpPr>
        <p:spPr>
          <a:xfrm>
            <a:off x="4234320" y="2112120"/>
            <a:ext cx="4683240" cy="1111320"/>
          </a:xfrm>
          <a:custGeom>
            <a:avLst/>
            <a:gdLst/>
            <a:ahLst/>
            <a:rect l="0" t="0" r="r" b="b"/>
            <a:pathLst>
              <a:path w="13011" h="3089">
                <a:moveTo>
                  <a:pt x="0" y="0"/>
                </a:moveTo>
                <a:lnTo>
                  <a:pt x="13010" y="0"/>
                </a:lnTo>
                <a:lnTo>
                  <a:pt x="11245" y="3088"/>
                </a:lnTo>
                <a:lnTo>
                  <a:pt x="1764" y="3088"/>
                </a:lnTo>
                <a:lnTo>
                  <a:pt x="0" y="0"/>
                </a:lnTo>
              </a:path>
            </a:pathLst>
          </a:custGeom>
          <a:solidFill>
            <a:srgbClr val="c6d2e4"/>
          </a:solidFill>
          <a:ln>
            <a:noFill/>
          </a:ln>
        </p:spPr>
        <p:style>
          <a:lnRef idx="0"/>
          <a:fillRef idx="0"/>
          <a:effectRef idx="0"/>
          <a:fontRef idx="minor"/>
        </p:style>
        <p:txBody>
          <a:bodyPr wrap="none" lIns="90000" rIns="90000" tIns="45000" bIns="45000" anchor="ctr"/>
          <a:p>
            <a:pPr algn="ctr"/>
            <a:r>
              <a:rPr b="1" lang="en-US" sz="1800" spc="-1" strike="noStrike">
                <a:solidFill>
                  <a:srgbClr val="ffffff"/>
                </a:solidFill>
                <a:uFill>
                  <a:solidFill>
                    <a:srgbClr val="ffffff"/>
                  </a:solidFill>
                </a:uFill>
                <a:latin typeface="Arial"/>
              </a:rPr>
              <a:t>Product C</a:t>
            </a:r>
            <a:endParaRPr b="0" lang="en-US" sz="1800" spc="-1" strike="noStrike">
              <a:solidFill>
                <a:srgbClr val="000000"/>
              </a:solidFill>
              <a:uFill>
                <a:solidFill>
                  <a:srgbClr val="ffffff"/>
                </a:solidFill>
              </a:uFill>
              <a:latin typeface="Arial"/>
            </a:endParaRPr>
          </a:p>
        </p:txBody>
      </p:sp>
      <p:sp>
        <p:nvSpPr>
          <p:cNvPr id="104" name="CustomShape 2"/>
          <p:cNvSpPr/>
          <p:nvPr/>
        </p:nvSpPr>
        <p:spPr>
          <a:xfrm>
            <a:off x="1030680" y="5299920"/>
            <a:ext cx="4683240" cy="1111320"/>
          </a:xfrm>
          <a:custGeom>
            <a:avLst/>
            <a:gdLst/>
            <a:ahLst/>
            <a:rect l="0" t="0" r="r" b="b"/>
            <a:pathLst>
              <a:path w="13011" h="3089">
                <a:moveTo>
                  <a:pt x="0" y="3088"/>
                </a:moveTo>
                <a:lnTo>
                  <a:pt x="13010" y="3088"/>
                </a:lnTo>
                <a:lnTo>
                  <a:pt x="11245" y="0"/>
                </a:lnTo>
                <a:lnTo>
                  <a:pt x="1764" y="0"/>
                </a:lnTo>
                <a:lnTo>
                  <a:pt x="0" y="3088"/>
                </a:lnTo>
              </a:path>
            </a:pathLst>
          </a:custGeom>
          <a:solidFill>
            <a:srgbClr val="c6d2e4"/>
          </a:solidFill>
          <a:ln>
            <a:noFill/>
          </a:ln>
        </p:spPr>
        <p:style>
          <a:lnRef idx="0"/>
          <a:fillRef idx="0"/>
          <a:effectRef idx="0"/>
          <a:fontRef idx="minor"/>
        </p:style>
      </p:sp>
      <p:sp>
        <p:nvSpPr>
          <p:cNvPr id="105" name="CustomShape 3"/>
          <p:cNvSpPr/>
          <p:nvPr/>
        </p:nvSpPr>
        <p:spPr>
          <a:xfrm>
            <a:off x="4900320" y="3323520"/>
            <a:ext cx="3369600" cy="1079640"/>
          </a:xfrm>
          <a:custGeom>
            <a:avLst/>
            <a:gdLst/>
            <a:ahLst/>
            <a:rect l="0" t="0" r="r" b="b"/>
            <a:pathLst>
              <a:path w="9362" h="3001">
                <a:moveTo>
                  <a:pt x="0" y="0"/>
                </a:moveTo>
                <a:lnTo>
                  <a:pt x="9361" y="0"/>
                </a:lnTo>
                <a:lnTo>
                  <a:pt x="7718" y="3000"/>
                </a:lnTo>
                <a:lnTo>
                  <a:pt x="1642" y="3000"/>
                </a:lnTo>
                <a:lnTo>
                  <a:pt x="0" y="0"/>
                </a:lnTo>
              </a:path>
            </a:pathLst>
          </a:custGeom>
          <a:solidFill>
            <a:srgbClr val="9fb0c9"/>
          </a:solidFill>
          <a:ln>
            <a:noFill/>
          </a:ln>
        </p:spPr>
        <p:style>
          <a:lnRef idx="0"/>
          <a:fillRef idx="0"/>
          <a:effectRef idx="0"/>
          <a:fontRef idx="minor"/>
        </p:style>
        <p:txBody>
          <a:bodyPr wrap="none" lIns="90000" rIns="90000" tIns="45000" bIns="45000" anchor="ctr"/>
          <a:p>
            <a:pPr algn="ctr"/>
            <a:r>
              <a:rPr b="1" lang="en-US" sz="1800" spc="-1" strike="noStrike">
                <a:solidFill>
                  <a:srgbClr val="ffffff"/>
                </a:solidFill>
                <a:uFill>
                  <a:solidFill>
                    <a:srgbClr val="ffffff"/>
                  </a:solidFill>
                </a:uFill>
                <a:latin typeface="Arial"/>
              </a:rPr>
              <a:t>Product B</a:t>
            </a:r>
            <a:endParaRPr b="0" lang="en-US" sz="1800" spc="-1" strike="noStrike">
              <a:solidFill>
                <a:srgbClr val="000000"/>
              </a:solidFill>
              <a:uFill>
                <a:solidFill>
                  <a:srgbClr val="ffffff"/>
                </a:solidFill>
              </a:uFill>
              <a:latin typeface="Arial"/>
            </a:endParaRPr>
          </a:p>
        </p:txBody>
      </p:sp>
      <p:sp>
        <p:nvSpPr>
          <p:cNvPr id="106" name="CustomShape 4"/>
          <p:cNvSpPr/>
          <p:nvPr/>
        </p:nvSpPr>
        <p:spPr>
          <a:xfrm>
            <a:off x="1696320" y="4135320"/>
            <a:ext cx="3369600" cy="1079640"/>
          </a:xfrm>
          <a:custGeom>
            <a:avLst/>
            <a:gdLst/>
            <a:ahLst/>
            <a:rect l="0" t="0" r="r" b="b"/>
            <a:pathLst>
              <a:path w="9362" h="3001">
                <a:moveTo>
                  <a:pt x="0" y="3000"/>
                </a:moveTo>
                <a:lnTo>
                  <a:pt x="9361" y="3000"/>
                </a:lnTo>
                <a:lnTo>
                  <a:pt x="7718" y="0"/>
                </a:lnTo>
                <a:lnTo>
                  <a:pt x="1642" y="0"/>
                </a:lnTo>
                <a:lnTo>
                  <a:pt x="0" y="3000"/>
                </a:lnTo>
              </a:path>
            </a:pathLst>
          </a:custGeom>
          <a:solidFill>
            <a:srgbClr val="9fb0c9"/>
          </a:solidFill>
          <a:ln>
            <a:noFill/>
          </a:ln>
        </p:spPr>
        <p:style>
          <a:lnRef idx="0"/>
          <a:fillRef idx="0"/>
          <a:effectRef idx="0"/>
          <a:fontRef idx="minor"/>
        </p:style>
      </p:sp>
      <p:sp>
        <p:nvSpPr>
          <p:cNvPr id="107" name="TextShape 5"/>
          <p:cNvSpPr txBox="1"/>
          <p:nvPr/>
        </p:nvSpPr>
        <p:spPr>
          <a:xfrm>
            <a:off x="2658600" y="4655160"/>
            <a:ext cx="1473480" cy="353880"/>
          </a:xfrm>
          <a:prstGeom prst="rect">
            <a:avLst/>
          </a:prstGeom>
          <a:noFill/>
          <a:ln>
            <a:noFill/>
          </a:ln>
        </p:spPr>
        <p:txBody>
          <a:bodyPr lIns="90000" rIns="90000" tIns="45000" bIns="45000"/>
          <a:p>
            <a:pPr algn="ctr"/>
            <a:r>
              <a:rPr b="1" lang="en-US" sz="1800" spc="-1" strike="noStrike">
                <a:solidFill>
                  <a:srgbClr val="ffffff"/>
                </a:solidFill>
                <a:uFill>
                  <a:solidFill>
                    <a:srgbClr val="ffffff"/>
                  </a:solidFill>
                </a:uFill>
                <a:latin typeface="Arial"/>
              </a:rPr>
              <a:t>Product B</a:t>
            </a:r>
            <a:endParaRPr b="0" lang="en-US" sz="1800" spc="-1" strike="noStrike">
              <a:solidFill>
                <a:srgbClr val="000000"/>
              </a:solidFill>
              <a:uFill>
                <a:solidFill>
                  <a:srgbClr val="ffffff"/>
                </a:solidFill>
              </a:uFill>
              <a:latin typeface="Arial"/>
            </a:endParaRPr>
          </a:p>
        </p:txBody>
      </p:sp>
      <p:sp>
        <p:nvSpPr>
          <p:cNvPr id="108" name="CustomShape 6"/>
          <p:cNvSpPr/>
          <p:nvPr/>
        </p:nvSpPr>
        <p:spPr>
          <a:xfrm>
            <a:off x="5528160" y="4487760"/>
            <a:ext cx="2128320" cy="1928880"/>
          </a:xfrm>
          <a:custGeom>
            <a:avLst/>
            <a:gdLst/>
            <a:ahLst/>
            <a:rect l="0" t="0" r="r" b="b"/>
            <a:pathLst>
              <a:path w="5914" h="5360">
                <a:moveTo>
                  <a:pt x="2958" y="5359"/>
                </a:moveTo>
                <a:lnTo>
                  <a:pt x="5913" y="0"/>
                </a:lnTo>
                <a:lnTo>
                  <a:pt x="0" y="0"/>
                </a:lnTo>
                <a:lnTo>
                  <a:pt x="2958" y="5359"/>
                </a:lnTo>
              </a:path>
            </a:pathLst>
          </a:custGeom>
          <a:solidFill>
            <a:srgbClr val="8292ab"/>
          </a:solidFill>
          <a:ln>
            <a:noFill/>
          </a:ln>
        </p:spPr>
        <p:style>
          <a:lnRef idx="0"/>
          <a:fillRef idx="0"/>
          <a:effectRef idx="0"/>
          <a:fontRef idx="minor"/>
        </p:style>
      </p:sp>
      <p:sp>
        <p:nvSpPr>
          <p:cNvPr id="109" name="CustomShape 7"/>
          <p:cNvSpPr/>
          <p:nvPr/>
        </p:nvSpPr>
        <p:spPr>
          <a:xfrm>
            <a:off x="2324160" y="2147760"/>
            <a:ext cx="2128320" cy="1928880"/>
          </a:xfrm>
          <a:custGeom>
            <a:avLst/>
            <a:gdLst/>
            <a:ahLst/>
            <a:rect l="0" t="0" r="r" b="b"/>
            <a:pathLst>
              <a:path w="5914" h="5360">
                <a:moveTo>
                  <a:pt x="2958" y="0"/>
                </a:moveTo>
                <a:lnTo>
                  <a:pt x="5913" y="5359"/>
                </a:lnTo>
                <a:lnTo>
                  <a:pt x="0" y="5359"/>
                </a:lnTo>
                <a:lnTo>
                  <a:pt x="2958" y="0"/>
                </a:lnTo>
              </a:path>
            </a:pathLst>
          </a:custGeom>
          <a:solidFill>
            <a:srgbClr val="8292ab"/>
          </a:solidFill>
          <a:ln>
            <a:noFill/>
          </a:ln>
        </p:spPr>
        <p:style>
          <a:lnRef idx="0"/>
          <a:fillRef idx="0"/>
          <a:effectRef idx="0"/>
          <a:fontRef idx="minor"/>
        </p:style>
      </p:sp>
      <p:sp>
        <p:nvSpPr>
          <p:cNvPr id="110" name="TextShape 8"/>
          <p:cNvSpPr txBox="1"/>
          <p:nvPr/>
        </p:nvSpPr>
        <p:spPr>
          <a:xfrm>
            <a:off x="2658960" y="5807520"/>
            <a:ext cx="1473480" cy="353880"/>
          </a:xfrm>
          <a:prstGeom prst="rect">
            <a:avLst/>
          </a:prstGeom>
          <a:noFill/>
          <a:ln>
            <a:noFill/>
          </a:ln>
        </p:spPr>
        <p:txBody>
          <a:bodyPr lIns="90000" rIns="90000" tIns="45000" bIns="45000"/>
          <a:p>
            <a:pPr algn="ctr"/>
            <a:r>
              <a:rPr b="1" lang="en-US" sz="1800" spc="-1" strike="noStrike">
                <a:solidFill>
                  <a:srgbClr val="ffffff"/>
                </a:solidFill>
                <a:uFill>
                  <a:solidFill>
                    <a:srgbClr val="ffffff"/>
                  </a:solidFill>
                </a:uFill>
                <a:latin typeface="Arial"/>
              </a:rPr>
              <a:t>Product C</a:t>
            </a:r>
            <a:endParaRPr b="0" lang="en-US" sz="1800" spc="-1" strike="noStrike">
              <a:solidFill>
                <a:srgbClr val="000000"/>
              </a:solidFill>
              <a:uFill>
                <a:solidFill>
                  <a:srgbClr val="ffffff"/>
                </a:solidFill>
              </a:uFill>
              <a:latin typeface="Arial"/>
            </a:endParaRPr>
          </a:p>
        </p:txBody>
      </p:sp>
      <p:sp>
        <p:nvSpPr>
          <p:cNvPr id="111" name="TextShape 9"/>
          <p:cNvSpPr txBox="1"/>
          <p:nvPr/>
        </p:nvSpPr>
        <p:spPr>
          <a:xfrm>
            <a:off x="5899320" y="4979880"/>
            <a:ext cx="1473480" cy="353880"/>
          </a:xfrm>
          <a:prstGeom prst="rect">
            <a:avLst/>
          </a:prstGeom>
          <a:noFill/>
          <a:ln>
            <a:noFill/>
          </a:ln>
        </p:spPr>
        <p:txBody>
          <a:bodyPr lIns="90000" rIns="90000" tIns="45000" bIns="45000"/>
          <a:p>
            <a:pPr algn="ctr"/>
            <a:r>
              <a:rPr b="1" lang="en-US" sz="1800" spc="-1" strike="noStrike">
                <a:solidFill>
                  <a:srgbClr val="ffffff"/>
                </a:solidFill>
                <a:uFill>
                  <a:solidFill>
                    <a:srgbClr val="ffffff"/>
                  </a:solidFill>
                </a:uFill>
                <a:latin typeface="Arial"/>
              </a:rPr>
              <a:t>Product A</a:t>
            </a:r>
            <a:endParaRPr b="0" lang="en-US" sz="1800" spc="-1" strike="noStrike">
              <a:solidFill>
                <a:srgbClr val="000000"/>
              </a:solidFill>
              <a:uFill>
                <a:solidFill>
                  <a:srgbClr val="ffffff"/>
                </a:solidFill>
              </a:uFill>
              <a:latin typeface="Arial"/>
            </a:endParaRPr>
          </a:p>
        </p:txBody>
      </p:sp>
      <p:sp>
        <p:nvSpPr>
          <p:cNvPr id="112" name="TextShape 10"/>
          <p:cNvSpPr txBox="1"/>
          <p:nvPr/>
        </p:nvSpPr>
        <p:spPr>
          <a:xfrm>
            <a:off x="2687400" y="3421800"/>
            <a:ext cx="1369080" cy="353880"/>
          </a:xfrm>
          <a:prstGeom prst="rect">
            <a:avLst/>
          </a:prstGeom>
          <a:noFill/>
          <a:ln>
            <a:noFill/>
          </a:ln>
        </p:spPr>
        <p:txBody>
          <a:bodyPr lIns="90000" rIns="90000" tIns="45000" bIns="45000"/>
          <a:p>
            <a:pPr algn="ctr"/>
            <a:r>
              <a:rPr b="1" lang="en-US" sz="1800" spc="-1" strike="noStrike">
                <a:solidFill>
                  <a:srgbClr val="ffffff"/>
                </a:solidFill>
                <a:uFill>
                  <a:solidFill>
                    <a:srgbClr val="ffffff"/>
                  </a:solidFill>
                </a:uFill>
                <a:latin typeface="Arial"/>
              </a:rPr>
              <a:t>Product A</a:t>
            </a:r>
            <a:endParaRPr b="0" lang="en-US" sz="1800" spc="-1" strike="noStrike">
              <a:solidFill>
                <a:srgbClr val="000000"/>
              </a:solidFill>
              <a:uFill>
                <a:solidFill>
                  <a:srgbClr val="ffffff"/>
                </a:solidFill>
              </a:uFill>
              <a:latin typeface="Arial"/>
            </a:endParaRPr>
          </a:p>
        </p:txBody>
      </p:sp>
      <p:sp>
        <p:nvSpPr>
          <p:cNvPr id="113" name="TextShape 11"/>
          <p:cNvSpPr txBox="1"/>
          <p:nvPr/>
        </p:nvSpPr>
        <p:spPr>
          <a:xfrm>
            <a:off x="360000" y="144360"/>
            <a:ext cx="9108720" cy="1104120"/>
          </a:xfrm>
          <a:prstGeom prst="rect">
            <a:avLst/>
          </a:prstGeom>
          <a:noFill/>
          <a:ln>
            <a:noFill/>
          </a:ln>
        </p:spPr>
        <p:txBody>
          <a:bodyPr lIns="90000" rIns="90000" tIns="45000" bIns="45000"/>
          <a:p>
            <a:r>
              <a:rPr b="0" lang="en-US" sz="3600" spc="-1" strike="noStrike">
                <a:solidFill>
                  <a:srgbClr val="8292ab"/>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84848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114" name=""/>
          <p:cNvGraphicFramePr/>
          <p:nvPr/>
        </p:nvGraphicFramePr>
        <p:xfrm>
          <a:off x="756000" y="2352600"/>
          <a:ext cx="8104320" cy="4678920"/>
        </p:xfrm>
        <a:graphic>
          <a:graphicData uri="http://schemas.openxmlformats.org/drawingml/2006/chart">
            <c:chart xmlns:c="http://schemas.openxmlformats.org/drawingml/2006/chart" xmlns:r="http://schemas.openxmlformats.org/officeDocument/2006/relationships" r:id="rId1"/>
          </a:graphicData>
        </a:graphic>
      </p:graphicFrame>
      <p:cxnSp>
        <p:nvCxnSpPr>
          <p:cNvPr id="115" name="Line 1"/>
          <p:cNvCxnSpPr/>
          <p:nvPr/>
        </p:nvCxnSpPr>
        <p:spPr>
          <a:xfrm flipV="1">
            <a:off x="5106240" y="2269440"/>
            <a:ext cx="11880" cy="2149200"/>
          </a:xfrm>
          <a:prstGeom prst="straightConnector1">
            <a:avLst/>
          </a:prstGeom>
          <a:ln w="43200">
            <a:solidFill>
              <a:srgbClr val="8292ab"/>
            </a:solidFill>
            <a:round/>
            <a:tailEnd len="med" type="triangle" w="med"/>
          </a:ln>
        </p:spPr>
      </p:cxnSp>
      <p:sp>
        <p:nvSpPr>
          <p:cNvPr id="116" name="TextShape 2"/>
          <p:cNvSpPr txBox="1"/>
          <p:nvPr/>
        </p:nvSpPr>
        <p:spPr>
          <a:xfrm>
            <a:off x="5117760" y="2092680"/>
            <a:ext cx="3140280" cy="353880"/>
          </a:xfrm>
          <a:prstGeom prst="rect">
            <a:avLst/>
          </a:prstGeom>
          <a:noFill/>
          <a:ln>
            <a:noFill/>
          </a:ln>
        </p:spPr>
        <p:txBody>
          <a:bodyPr lIns="90000" rIns="90000" tIns="45000" bIns="45000"/>
          <a:p>
            <a:r>
              <a:rPr b="1" lang="en-US" sz="1800" spc="-1" strike="noStrike">
                <a:solidFill>
                  <a:srgbClr val="807f7e"/>
                </a:solidFill>
                <a:uFill>
                  <a:solidFill>
                    <a:srgbClr val="ffffff"/>
                  </a:solidFill>
                </a:uFill>
                <a:latin typeface="Arial"/>
              </a:rPr>
              <a:t>Your own text</a:t>
            </a:r>
            <a:endParaRPr b="0" lang="en-US" sz="1800" spc="-1" strike="noStrike">
              <a:solidFill>
                <a:srgbClr val="000000"/>
              </a:solidFill>
              <a:uFill>
                <a:solidFill>
                  <a:srgbClr val="ffffff"/>
                </a:solidFill>
              </a:uFill>
              <a:latin typeface="Arial"/>
            </a:endParaRPr>
          </a:p>
        </p:txBody>
      </p:sp>
      <p:sp>
        <p:nvSpPr>
          <p:cNvPr id="117" name="TextShape 3"/>
          <p:cNvSpPr txBox="1"/>
          <p:nvPr/>
        </p:nvSpPr>
        <p:spPr>
          <a:xfrm rot="16159800">
            <a:off x="8604360" y="4624200"/>
            <a:ext cx="1140840" cy="353880"/>
          </a:xfrm>
          <a:prstGeom prst="rect">
            <a:avLst/>
          </a:prstGeom>
          <a:noFill/>
          <a:ln>
            <a:noFill/>
          </a:ln>
        </p:spPr>
        <p:txBody>
          <a:bodyPr lIns="90000" rIns="90000" tIns="45000" bIns="45000"/>
          <a:p>
            <a:r>
              <a:rPr b="1" lang="en-US" sz="1800" spc="-1" strike="noStrike">
                <a:solidFill>
                  <a:srgbClr val="848382"/>
                </a:solidFill>
                <a:uFill>
                  <a:solidFill>
                    <a:srgbClr val="ffffff"/>
                  </a:solidFill>
                </a:uFill>
                <a:latin typeface="Arial"/>
              </a:rPr>
              <a:t>Add Text</a:t>
            </a:r>
            <a:endParaRPr b="0" lang="en-US" sz="1800" spc="-1" strike="noStrike">
              <a:solidFill>
                <a:srgbClr val="000000"/>
              </a:solidFill>
              <a:uFill>
                <a:solidFill>
                  <a:srgbClr val="ffffff"/>
                </a:solidFill>
              </a:uFill>
              <a:latin typeface="Arial"/>
            </a:endParaRPr>
          </a:p>
        </p:txBody>
      </p:sp>
      <p:cxnSp>
        <p:nvCxnSpPr>
          <p:cNvPr id="118" name="Line 4"/>
          <p:cNvCxnSpPr>
            <a:stCxn id="117" idx="0"/>
            <a:endCxn id="117" idx="0"/>
          </p:cNvCxnSpPr>
          <p:nvPr/>
        </p:nvCxnSpPr>
        <p:spPr>
          <a:xfrm>
            <a:off x="8998200" y="4800960"/>
            <a:ext cx="360" cy="360"/>
          </a:xfrm>
          <a:prstGeom prst="straightConnector1">
            <a:avLst/>
          </a:prstGeom>
          <a:ln>
            <a:solidFill>
              <a:srgbClr val="000000"/>
            </a:solidFill>
          </a:ln>
        </p:spPr>
      </p:cxnSp>
      <p:cxnSp>
        <p:nvCxnSpPr>
          <p:cNvPr id="119" name="Line 5"/>
          <p:cNvCxnSpPr>
            <a:endCxn id="117" idx="0"/>
          </p:cNvCxnSpPr>
          <p:nvPr/>
        </p:nvCxnSpPr>
        <p:spPr>
          <a:xfrm>
            <a:off x="8860320" y="4691880"/>
            <a:ext cx="138240" cy="109440"/>
          </a:xfrm>
          <a:prstGeom prst="straightConnector1">
            <a:avLst/>
          </a:prstGeom>
          <a:ln w="43200">
            <a:noFill/>
          </a:ln>
        </p:spPr>
      </p:cxnSp>
      <p:sp>
        <p:nvSpPr>
          <p:cNvPr id="120" name="TextShape 6"/>
          <p:cNvSpPr txBox="1"/>
          <p:nvPr/>
        </p:nvSpPr>
        <p:spPr>
          <a:xfrm>
            <a:off x="360000" y="144360"/>
            <a:ext cx="9108720" cy="1104120"/>
          </a:xfrm>
          <a:prstGeom prst="rect">
            <a:avLst/>
          </a:prstGeom>
          <a:noFill/>
          <a:ln>
            <a:noFill/>
          </a:ln>
        </p:spPr>
        <p:txBody>
          <a:bodyPr lIns="90000" rIns="90000" tIns="45000" bIns="45000"/>
          <a:p>
            <a:r>
              <a:rPr b="0" lang="en-US" sz="3600" spc="-1" strike="noStrike">
                <a:solidFill>
                  <a:srgbClr val="8292ab"/>
                </a:solidFill>
                <a:uFill>
                  <a:solidFill>
                    <a:srgbClr val="ffffff"/>
                  </a:solidFill>
                </a:uFill>
                <a:latin typeface="Arial Black"/>
              </a:rPr>
              <a:t>Please insert Title</a:t>
            </a:r>
            <a:endParaRPr b="0" lang="en-US" sz="3600" spc="-1" strike="noStrike">
              <a:solidFill>
                <a:srgbClr val="000000"/>
              </a:solidFill>
              <a:uFill>
                <a:solidFill>
                  <a:srgbClr val="ffffff"/>
                </a:solidFill>
              </a:uFill>
              <a:latin typeface="Arial"/>
            </a:endParaRPr>
          </a:p>
          <a:p>
            <a:r>
              <a:rPr b="0" lang="en-US" sz="2600" spc="-1" strike="noStrike">
                <a:solidFill>
                  <a:srgbClr val="848485"/>
                </a:solidFill>
                <a:uFill>
                  <a:solidFill>
                    <a:srgbClr val="ffffff"/>
                  </a:solidFill>
                </a:uFill>
                <a:latin typeface="Arial"/>
              </a:rPr>
              <a:t>Please insert sub-title</a:t>
            </a:r>
            <a:endParaRPr b="0" lang="en-US" sz="2600" spc="-1" strike="noStrike">
              <a:solidFill>
                <a:srgbClr val="000000"/>
              </a:solidFill>
              <a:uFill>
                <a:solidFill>
                  <a:srgbClr val="ffffff"/>
                </a:solidFill>
              </a:uFill>
              <a:latin typeface="Arial"/>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1"/>
          <a:stretch>
            <a:fillRect/>
          </a:stretch>
        </a:blipFill>
      </p:bgPr>
    </p:bg>
    <p:spTree>
      <p:nvGrpSpPr>
        <p:cNvPr id="1" name=""/>
        <p:cNvGrpSpPr/>
        <p:nvPr/>
      </p:nvGrpSpPr>
      <p:grpSpPr>
        <a:xfrm>
          <a:off x="0" y="0"/>
          <a:ext cx="0" cy="0"/>
          <a:chOff x="0" y="0"/>
          <a:chExt cx="0" cy="0"/>
        </a:xfrm>
      </p:grpSpPr>
      <p:sp>
        <p:nvSpPr>
          <p:cNvPr id="121" name="TextShape 1"/>
          <p:cNvSpPr txBox="1"/>
          <p:nvPr/>
        </p:nvSpPr>
        <p:spPr>
          <a:xfrm>
            <a:off x="1800000" y="1525680"/>
            <a:ext cx="7776000" cy="1262520"/>
          </a:xfrm>
          <a:prstGeom prst="rect">
            <a:avLst/>
          </a:prstGeom>
          <a:noFill/>
          <a:ln>
            <a:noFill/>
          </a:ln>
        </p:spPr>
        <p:txBody>
          <a:bodyPr lIns="0" rIns="0" tIns="0" bIns="0" anchor="ctr"/>
          <a:p>
            <a:pPr algn="ctr"/>
            <a:r>
              <a:rPr b="1" lang="en-US" sz="4400" spc="-1" strike="noStrike">
                <a:solidFill>
                  <a:srgbClr val="8292ab"/>
                </a:solidFill>
                <a:uFill>
                  <a:solidFill>
                    <a:srgbClr val="ffffff"/>
                  </a:solidFill>
                </a:uFill>
                <a:latin typeface="Arial"/>
              </a:rPr>
              <a:t>Thank you !</a:t>
            </a:r>
            <a:endParaRPr b="0" lang="en-US" sz="4400" spc="-1" strike="noStrike">
              <a:solidFill>
                <a:srgbClr val="000000"/>
              </a:solidFill>
              <a:uFill>
                <a:solidFill>
                  <a:srgbClr val="ffffff"/>
                </a:solidFill>
              </a:uFill>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LibreOffice/5.3.6.1$Linux_X86_64 LibreOffice_project/30$Build-1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2023-09-04T06:01:30Z</dcterms:created>
  <dc:creator/>
  <dc:description>Writing something with pen in hand. Nice choice for templates on commercial, financial, investment, thoughts, stock exchange, success, achievement, etc.&lt;a href="http://templates.redoffice.com/template/cateShow.php?class=mb&amp;categoryid=117&amp;sid=5809"&gt;more about Finance Impress Templates&lt;/a&gt;.</dc:description>
  <cp:keywords>Light blue/Newspaper/Notebook/Finance</cp:keywords>
  <dc:language>en-US</dc:language>
  <cp:lastModifiedBy/>
  <cp:revision>1</cp:revision>
  <dc:subject>&lt;a href="http://templates.redoffice.com/template/cateShow.php?class=mb&amp;categoryid=117&amp;sid=5809"&gt;Finance&lt;/a&gt;</dc:subject>
  <dc:title>writing</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fo 2">
    <vt:lpwstr/>
  </property>
  <property fmtid="{D5CDD505-2E9C-101B-9397-08002B2CF9AE}" pid="3" name="Info 3">
    <vt:lpwstr/>
  </property>
  <property fmtid="{D5CDD505-2E9C-101B-9397-08002B2CF9AE}" pid="4" name="Info 4">
    <vt:lpwstr/>
  </property>
  <property fmtid="{D5CDD505-2E9C-101B-9397-08002B2CF9AE}" pid="5" name="License">
    <vt:lpwstr>&lt;a href="http://templates.services.openoffice.org/bsd-license"&gt;BSD&lt;/a&gt;</vt:lpwstr>
  </property>
</Properties>
</file>